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4E95A1-DEBC-4BB0-B8C1-7F18AADDF8F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01E809-7FE3-4851-89CF-A4155451B7C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Post-War Prosperity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Canada in the 1920s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/>
          <a:lstStyle/>
          <a:p>
            <a:r>
              <a:rPr lang="en-US" sz="4000" dirty="0"/>
              <a:t>Employment </a:t>
            </a:r>
            <a:r>
              <a:rPr lang="en-US" sz="4000" dirty="0">
                <a:sym typeface="Wingdings"/>
              </a:rPr>
              <a:t></a:t>
            </a:r>
            <a:r>
              <a:rPr lang="en-US" sz="4000" dirty="0"/>
              <a:t> </a:t>
            </a:r>
            <a:r>
              <a:rPr lang="en-US" sz="4000" dirty="0" smtClean="0"/>
              <a:t>Increased. </a:t>
            </a:r>
          </a:p>
          <a:p>
            <a:r>
              <a:rPr lang="en-US" sz="4000" dirty="0"/>
              <a:t>M</a:t>
            </a:r>
            <a:r>
              <a:rPr lang="en-US" sz="4000" dirty="0" smtClean="0"/>
              <a:t>ore </a:t>
            </a:r>
            <a:r>
              <a:rPr lang="en-US" sz="4000" dirty="0"/>
              <a:t>money = more money to buy products, resulting in a </a:t>
            </a:r>
            <a:r>
              <a:rPr lang="en-US" sz="4000" i="1" dirty="0"/>
              <a:t>consumer society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971800"/>
            <a:ext cx="576513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438400"/>
            <a:ext cx="2181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…A Slow Economy for </a:t>
            </a:r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dirty="0"/>
              <a:t>economic boom did not reach the Maritimes, where the economy stayed the same or declined.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733800"/>
            <a:ext cx="3810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Reasons for this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Shipbuilding, </a:t>
            </a:r>
            <a:r>
              <a:rPr lang="en-US" sz="4000" u="sng" dirty="0"/>
              <a:t>a major industry for the region</a:t>
            </a:r>
            <a:r>
              <a:rPr lang="en-US" sz="4000" dirty="0"/>
              <a:t>, was in </a:t>
            </a:r>
            <a:r>
              <a:rPr lang="en-US" sz="4000" u="sng" dirty="0"/>
              <a:t>decline</a:t>
            </a:r>
            <a:r>
              <a:rPr lang="en-US" sz="4000" dirty="0"/>
              <a:t> even before the First World War. No new major industry came to replace shipbuilding, and the regions were unable to </a:t>
            </a:r>
            <a:r>
              <a:rPr lang="en-US" sz="4000" u="sng" dirty="0"/>
              <a:t>modernize</a:t>
            </a:r>
            <a:r>
              <a:rPr lang="en-US" sz="4000" dirty="0"/>
              <a:t>, keep up with new technologies, like other areas of Canada.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Reasons for this: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There were federal policies (Canadian policies) brought in after the First World War that harmed the region’s economy: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724400"/>
            <a:ext cx="198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267200"/>
            <a:ext cx="369759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Policies: Increased Freights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Increased freight rates, forcing manufacturers to </a:t>
            </a:r>
            <a:r>
              <a:rPr lang="en-US" u="sng" dirty="0"/>
              <a:t>raise costs</a:t>
            </a:r>
            <a:r>
              <a:rPr lang="en-US" dirty="0"/>
              <a:t>. Higher prices made products less desirable and therefore customers </a:t>
            </a:r>
            <a:r>
              <a:rPr lang="en-US" u="sng" dirty="0"/>
              <a:t>lost interest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Between 1920 and 1926, the region lost </a:t>
            </a:r>
            <a:r>
              <a:rPr lang="en-US" u="sng" dirty="0"/>
              <a:t>42%</a:t>
            </a:r>
            <a:r>
              <a:rPr lang="en-US" dirty="0"/>
              <a:t> of its manufacturing jobs.</a:t>
            </a:r>
          </a:p>
          <a:p>
            <a:pPr lvl="0"/>
            <a:r>
              <a:rPr lang="en-US" dirty="0"/>
              <a:t>Many people moved out of the Maritimes to find work in </a:t>
            </a:r>
            <a:r>
              <a:rPr lang="en-US" u="sng" dirty="0"/>
              <a:t>Central Canada and the United States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Because the Maritimes had </a:t>
            </a:r>
            <a:r>
              <a:rPr lang="en-US" sz="4000" u="sng" dirty="0"/>
              <a:t>less money</a:t>
            </a:r>
            <a:r>
              <a:rPr lang="en-US" sz="4000" dirty="0"/>
              <a:t>, hydroelectricity was </a:t>
            </a:r>
            <a:r>
              <a:rPr lang="en-US" sz="4000" u="sng" dirty="0"/>
              <a:t>slower</a:t>
            </a:r>
            <a:r>
              <a:rPr lang="en-US" sz="4000" dirty="0"/>
              <a:t> to develop. </a:t>
            </a:r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lack of </a:t>
            </a:r>
            <a:r>
              <a:rPr lang="en-US" sz="4000" u="sng" dirty="0"/>
              <a:t>electrical power</a:t>
            </a:r>
            <a:r>
              <a:rPr lang="en-US" sz="4000" dirty="0"/>
              <a:t> meant that industries could not </a:t>
            </a:r>
            <a:r>
              <a:rPr lang="en-US" sz="4000" u="sng" dirty="0"/>
              <a:t>take advantage of new technologies</a:t>
            </a:r>
            <a:r>
              <a:rPr lang="en-US" sz="4000" dirty="0"/>
              <a:t>, so </a:t>
            </a:r>
            <a:r>
              <a:rPr lang="en-US" sz="4000" i="1" dirty="0"/>
              <a:t>secondary industries</a:t>
            </a:r>
            <a:r>
              <a:rPr lang="en-US" sz="4000" dirty="0"/>
              <a:t>, such as </a:t>
            </a:r>
            <a:r>
              <a:rPr lang="en-US" sz="4000" u="sng" dirty="0"/>
              <a:t>pulp and paper</a:t>
            </a:r>
            <a:r>
              <a:rPr lang="en-US" sz="4000" dirty="0"/>
              <a:t>, were much slower to </a:t>
            </a:r>
            <a:r>
              <a:rPr lang="en-US" sz="4000" u="sng" dirty="0"/>
              <a:t>develop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/>
              <a:t>*Secondary industry: </a:t>
            </a:r>
            <a:r>
              <a:rPr lang="en-US" sz="4400" dirty="0" smtClean="0"/>
              <a:t>  work </a:t>
            </a:r>
            <a:r>
              <a:rPr lang="en-US" sz="4400" dirty="0"/>
              <a:t>in manufacturing; usually taking natural resources and making some out of it. For example, building houses, jewelry, furniture, clothing,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During the 1920s, in the Maritimes, </a:t>
            </a:r>
            <a:r>
              <a:rPr lang="en-US" sz="4000" i="1" dirty="0"/>
              <a:t>primary industries</a:t>
            </a:r>
            <a:r>
              <a:rPr lang="en-US" sz="4000" dirty="0"/>
              <a:t> continued to be an important source of employment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*</a:t>
            </a:r>
            <a:r>
              <a:rPr lang="en-US" sz="4000" dirty="0"/>
              <a:t>Primary industry: </a:t>
            </a:r>
            <a:r>
              <a:rPr lang="en-US" sz="4000" u="sng" dirty="0"/>
              <a:t>extracting/taking resources from the earth; mining, fishing, forestry, and farming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World War 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dirty="0"/>
              <a:t>When the First World War ended in 1918, many Canadians hoped life would return to normal.</a:t>
            </a:r>
          </a:p>
          <a:p>
            <a:r>
              <a:rPr lang="en-US" sz="3600" dirty="0"/>
              <a:t>However, during WW1, most of the economy had become a </a:t>
            </a:r>
            <a:r>
              <a:rPr lang="en-US" sz="3600" u="sng" dirty="0"/>
              <a:t>wartime </a:t>
            </a:r>
            <a:r>
              <a:rPr lang="en-US" sz="3600" u="sng" dirty="0" smtClean="0"/>
              <a:t>economy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D</a:t>
            </a:r>
            <a:r>
              <a:rPr lang="en-US" sz="3600" dirty="0" smtClean="0"/>
              <a:t>uring </a:t>
            </a:r>
            <a:r>
              <a:rPr lang="en-US" sz="3600" dirty="0"/>
              <a:t>the war manufacturing revolved around the war effort: </a:t>
            </a:r>
            <a:r>
              <a:rPr lang="en-US" sz="3600" u="sng" dirty="0"/>
              <a:t>food, weapons and ammunition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Canada: Post-War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the war ended, Europe’s demand for Canadian goods </a:t>
            </a:r>
            <a:r>
              <a:rPr lang="en-US" sz="3600" u="sng" dirty="0"/>
              <a:t>fell</a:t>
            </a:r>
            <a:r>
              <a:rPr lang="en-US" sz="3600" dirty="0"/>
              <a:t>, creating a </a:t>
            </a:r>
            <a:r>
              <a:rPr lang="en-US" sz="3600" u="sng" dirty="0"/>
              <a:t>temporary slump in the Canadian economy</a:t>
            </a:r>
            <a:r>
              <a:rPr lang="en-US" sz="3600" dirty="0"/>
              <a:t>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This was at its worst in the Maritimes and the Prairies because </a:t>
            </a:r>
            <a:r>
              <a:rPr lang="en-US" sz="3600" u="sng" dirty="0"/>
              <a:t>the sales of wheat and fish declined</a:t>
            </a:r>
            <a:r>
              <a:rPr lang="en-US" sz="36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/>
          <a:lstStyle/>
          <a:p>
            <a:r>
              <a:rPr lang="en-US" sz="4400" dirty="0"/>
              <a:t>The cost of goods and services were </a:t>
            </a:r>
            <a:r>
              <a:rPr lang="en-US" sz="4400" u="sng" dirty="0"/>
              <a:t>high</a:t>
            </a:r>
            <a:r>
              <a:rPr lang="en-US" sz="4400" dirty="0"/>
              <a:t> after the war because they were </a:t>
            </a:r>
            <a:r>
              <a:rPr lang="en-US" sz="4400" u="sng" dirty="0"/>
              <a:t>scarce</a:t>
            </a:r>
            <a:r>
              <a:rPr lang="en-US" sz="4400" dirty="0"/>
              <a:t>. 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* </a:t>
            </a:r>
            <a:r>
              <a:rPr lang="en-US" sz="4400" dirty="0"/>
              <a:t>Scarce: having very little of something; hard to find.</a:t>
            </a:r>
          </a:p>
          <a:p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something is scarce, it is </a:t>
            </a:r>
            <a:r>
              <a:rPr lang="en-US" sz="3600" u="sng" dirty="0" smtClean="0"/>
              <a:t>expensive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Examples </a:t>
            </a:r>
            <a:r>
              <a:rPr lang="en-US" sz="3600" dirty="0"/>
              <a:t>from </a:t>
            </a:r>
            <a:r>
              <a:rPr lang="en-US" sz="3600" dirty="0" smtClean="0"/>
              <a:t>today… </a:t>
            </a:r>
          </a:p>
          <a:p>
            <a:endParaRPr lang="en-US" sz="3600" dirty="0"/>
          </a:p>
          <a:p>
            <a:r>
              <a:rPr lang="en-US" sz="3600" dirty="0" smtClean="0"/>
              <a:t>Wages </a:t>
            </a:r>
            <a:r>
              <a:rPr lang="en-US" sz="3600" dirty="0"/>
              <a:t>did not </a:t>
            </a:r>
            <a:r>
              <a:rPr lang="en-US" sz="3600" u="sng" dirty="0"/>
              <a:t>rise</a:t>
            </a:r>
            <a:r>
              <a:rPr lang="en-US" sz="3600" dirty="0"/>
              <a:t> with high prices and returning soldiers </a:t>
            </a:r>
            <a:r>
              <a:rPr lang="en-US" sz="3600" u="sng" dirty="0"/>
              <a:t>had difficulty </a:t>
            </a:r>
            <a:r>
              <a:rPr lang="en-US" sz="3600" u="sng" dirty="0" smtClean="0"/>
              <a:t>finding </a:t>
            </a:r>
            <a:r>
              <a:rPr lang="en-US" sz="3600" u="sng" dirty="0"/>
              <a:t>work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Prosperity For Some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1923 </a:t>
            </a:r>
            <a:r>
              <a:rPr lang="en-US" sz="4400" dirty="0">
                <a:sym typeface="Wingdings"/>
              </a:rPr>
              <a:t></a:t>
            </a:r>
            <a:r>
              <a:rPr lang="en-US" sz="4400" dirty="0"/>
              <a:t> Central Canada, British Columbia and the Prairies began to </a:t>
            </a:r>
            <a:r>
              <a:rPr lang="en-US" sz="4400" u="sng" dirty="0"/>
              <a:t>recover from the economic slump</a:t>
            </a:r>
            <a:r>
              <a:rPr lang="en-US" sz="4400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sz="3600" u="sng" dirty="0"/>
              <a:t>Agricultural</a:t>
            </a:r>
            <a:r>
              <a:rPr lang="en-US" sz="3600" dirty="0"/>
              <a:t> production increased because </a:t>
            </a:r>
            <a:r>
              <a:rPr lang="en-US" sz="3600" u="sng" dirty="0"/>
              <a:t>wheat was in huge demand</a:t>
            </a:r>
            <a:r>
              <a:rPr lang="en-US" sz="3600" dirty="0"/>
              <a:t>.</a:t>
            </a:r>
          </a:p>
          <a:p>
            <a:pPr lvl="0"/>
            <a:r>
              <a:rPr lang="en-US" sz="3600" dirty="0"/>
              <a:t>Mining activity in </a:t>
            </a:r>
            <a:r>
              <a:rPr lang="en-US" sz="3600" u="sng" dirty="0"/>
              <a:t>British Columbia, Manitoba and Central Canada</a:t>
            </a:r>
            <a:r>
              <a:rPr lang="en-US" sz="3600" dirty="0"/>
              <a:t> increased.</a:t>
            </a:r>
          </a:p>
          <a:p>
            <a:pPr lvl="0"/>
            <a:r>
              <a:rPr lang="en-US" sz="3600" dirty="0"/>
              <a:t>Trade with the United States </a:t>
            </a:r>
            <a:r>
              <a:rPr lang="en-US" sz="3600" u="sng" dirty="0"/>
              <a:t>increased</a:t>
            </a:r>
            <a:r>
              <a:rPr lang="en-US" sz="3600" dirty="0"/>
              <a:t>.</a:t>
            </a:r>
          </a:p>
          <a:p>
            <a:pPr lvl="0"/>
            <a:r>
              <a:rPr lang="en-US" sz="3600" dirty="0"/>
              <a:t>Branch plants of United States companies were built in Canada to avoid high </a:t>
            </a:r>
            <a:r>
              <a:rPr lang="en-US" sz="3600" u="sng" dirty="0"/>
              <a:t>tariffs</a:t>
            </a:r>
            <a:r>
              <a:rPr lang="en-US" sz="3600" dirty="0"/>
              <a:t> on products </a:t>
            </a:r>
            <a:r>
              <a:rPr lang="en-US" sz="3600" u="sng" dirty="0"/>
              <a:t>imported to Canada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4000" dirty="0"/>
              <a:t>*Branch plants: a business owned and controlled by a company headquartered in another country. For example, Ford started in the U.S., but built factories in Canada as well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/>
              <a:t>*Tariff: a tax put on goods that are brought in from another country.</a:t>
            </a:r>
          </a:p>
          <a:p>
            <a:pPr>
              <a:buNone/>
            </a:pP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Changing technologies </a:t>
            </a:r>
            <a:r>
              <a:rPr lang="en-US" sz="3600" dirty="0">
                <a:sym typeface="Wingdings"/>
              </a:rPr>
              <a:t></a:t>
            </a:r>
            <a:r>
              <a:rPr lang="en-US" sz="3600" u="sng" dirty="0"/>
              <a:t>Electricity</a:t>
            </a:r>
            <a:r>
              <a:rPr lang="en-US" sz="3600" dirty="0"/>
              <a:t> was available in most urban areas; the use of electricity and gas-powered machinery increased </a:t>
            </a:r>
            <a:r>
              <a:rPr lang="en-US" sz="3600" u="sng" dirty="0"/>
              <a:t>productivity</a:t>
            </a:r>
            <a:r>
              <a:rPr lang="en-US" sz="3600" dirty="0"/>
              <a:t> in the workplace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pPr>
              <a:buNone/>
            </a:pPr>
            <a:r>
              <a:rPr lang="en-US" sz="3600" dirty="0"/>
              <a:t>*The assembly line:  a row of workers and machines along which work is passed until the final product is made. This method greatly increased the number of products that could be made.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</TotalTime>
  <Words>641</Words>
  <Application>Microsoft Office PowerPoint</Application>
  <PresentationFormat>On-screen Show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Post-War Prosperity</vt:lpstr>
      <vt:lpstr>After World War One…</vt:lpstr>
      <vt:lpstr>Canada: Post-War Economy</vt:lpstr>
      <vt:lpstr>PowerPoint Presentation</vt:lpstr>
      <vt:lpstr>PowerPoint Presentation</vt:lpstr>
      <vt:lpstr>Prosperity For Some…</vt:lpstr>
      <vt:lpstr>PowerPoint Presentation</vt:lpstr>
      <vt:lpstr>PowerPoint Presentation</vt:lpstr>
      <vt:lpstr>PowerPoint Presentation</vt:lpstr>
      <vt:lpstr>PowerPoint Presentation</vt:lpstr>
      <vt:lpstr>…A Slow Economy for Others</vt:lpstr>
      <vt:lpstr>Reasons for this:</vt:lpstr>
      <vt:lpstr>More Reasons for this: </vt:lpstr>
      <vt:lpstr>Federal Policies: Increased Freights Rates</vt:lpstr>
      <vt:lpstr>PowerPoint Presentation</vt:lpstr>
      <vt:lpstr>Vocabulary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Post-War Prosperity</dc:title>
  <dc:creator>Sarah Gates</dc:creator>
  <cp:lastModifiedBy>Student</cp:lastModifiedBy>
  <cp:revision>12</cp:revision>
  <dcterms:created xsi:type="dcterms:W3CDTF">2010-12-28T21:25:13Z</dcterms:created>
  <dcterms:modified xsi:type="dcterms:W3CDTF">2015-01-05T13:21:35Z</dcterms:modified>
</cp:coreProperties>
</file>