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A0EAEB-EA75-4C75-8198-B788BE3A3E83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17DF33-4205-4878-9D25-64EFD47759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cbc.ca/arts_entertainment/media/topics/163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F38g4z_l_4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i.ca/minutes/minute.do?id=1427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i.ca/minutes/minute.do?id=1429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Canadian Sports and Leisure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the 1920s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In women’s fashion, hemlines went up, hair styles were short, reflecting a new freedom for women.</a:t>
            </a:r>
          </a:p>
          <a:p>
            <a:r>
              <a:rPr lang="en-US" sz="3600" dirty="0"/>
              <a:t>In men’s fashion, pants went baggier with hats and bowties.</a:t>
            </a:r>
          </a:p>
          <a:p>
            <a:r>
              <a:rPr lang="en-US" sz="3600" dirty="0"/>
              <a:t>Such trends could only be afforded by the wealthier members of society.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/>
              <a:t>Inventions of radio and motion pictures changed the way people spent their free time. </a:t>
            </a:r>
            <a:endParaRPr lang="en-US" sz="3900" dirty="0" smtClean="0"/>
          </a:p>
          <a:p>
            <a:r>
              <a:rPr lang="en-US" sz="3900" dirty="0" smtClean="0"/>
              <a:t>Radios </a:t>
            </a:r>
            <a:r>
              <a:rPr lang="en-US" sz="3900" dirty="0"/>
              <a:t>were a means to make a much greater variety of information and entertainment available to a wider audience</a:t>
            </a:r>
            <a:r>
              <a:rPr lang="en-US" sz="3600" dirty="0"/>
              <a:t>. </a:t>
            </a:r>
            <a:endParaRPr lang="en-US" sz="3600" dirty="0" smtClean="0"/>
          </a:p>
          <a:p>
            <a:pPr>
              <a:buNone/>
            </a:pPr>
            <a:endParaRPr lang="en-US" dirty="0"/>
          </a:p>
          <a:p>
            <a:r>
              <a:rPr lang="en-US" sz="2000" dirty="0" smtClean="0">
                <a:hlinkClick r:id="rId2"/>
              </a:rPr>
              <a:t>http://archives.cbc.ca/arts_entertainment/media/topics/1631/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Silent movies were a popular form of entertainment.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http://www.youtube.com/watch?v=JF38g4z_l_4&amp;feature=related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1920s have been called Canada’s Golden Age of Sports.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shorter work hours and more money to spend, Canadians began to attend more sporting events such as baseball, football and boxing.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Hockey games could be heard on the radio.</a:t>
            </a:r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http://www.histori.ca/minutes/minute.do?id=14272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r>
              <a:rPr lang="en-US" sz="3600" dirty="0"/>
              <a:t>Racing, rowing and swimming were also very popular.</a:t>
            </a:r>
          </a:p>
          <a:p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&amp;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Women began to take part in organized sports. In 1928, women were able to compete in track and field in the Olympics for the first time.</a:t>
            </a:r>
          </a:p>
          <a:p>
            <a:pPr algn="ctr"/>
            <a:r>
              <a:rPr lang="en-US" sz="1800" dirty="0" smtClean="0">
                <a:hlinkClick r:id="rId2"/>
              </a:rPr>
              <a:t>http://www.histori.ca/minutes/minute.do?id=14297</a:t>
            </a:r>
            <a:endParaRPr lang="en-US" sz="1800" dirty="0" smtClean="0"/>
          </a:p>
          <a:p>
            <a:r>
              <a:rPr lang="en-US" sz="3600" dirty="0"/>
              <a:t>Women’s basketball gained more recognition.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&amp;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However, rules and regulations for women’s sports were often different from men’s. It was considered unhealthy for women to exert themselves as much as men.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Changing and Conflicting </a:t>
            </a:r>
            <a:r>
              <a:rPr lang="en-US" b="1" dirty="0" smtClean="0"/>
              <a:t>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Nightclubs became popular: people could relax, dance, smoke,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drink </a:t>
            </a:r>
            <a:r>
              <a:rPr lang="en-US" sz="3600" dirty="0"/>
              <a:t>and listen to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live </a:t>
            </a:r>
            <a:r>
              <a:rPr lang="en-US" sz="3600" dirty="0"/>
              <a:t>entertainment. </a:t>
            </a:r>
          </a:p>
          <a:p>
            <a:r>
              <a:rPr lang="en-US" sz="3600" dirty="0" smtClean="0"/>
              <a:t>There were people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 who objected/were 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against these new 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activities and attitudes.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43200"/>
            <a:ext cx="3657600" cy="277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flappers were one group many considered offensive. These were young women who seemed to take pleasure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rebelling</a:t>
            </a:r>
            <a:r>
              <a:rPr lang="en-US" dirty="0"/>
              <a:t>, and going to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nightclubs </a:t>
            </a:r>
            <a:r>
              <a:rPr lang="en-US" dirty="0"/>
              <a:t>and dancing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latest </a:t>
            </a:r>
            <a:r>
              <a:rPr lang="en-US" dirty="0" smtClean="0"/>
              <a:t>dances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thought it was scandalous that these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women </a:t>
            </a:r>
            <a:r>
              <a:rPr lang="en-US" dirty="0"/>
              <a:t>were doing activities traditionally done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by </a:t>
            </a:r>
            <a:r>
              <a:rPr lang="en-US" dirty="0"/>
              <a:t>men, especially drinking and smoking.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44118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272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Canadian Sports and Leisure</vt:lpstr>
      <vt:lpstr>Leisure</vt:lpstr>
      <vt:lpstr>Leisure</vt:lpstr>
      <vt:lpstr>Sports</vt:lpstr>
      <vt:lpstr>Sports</vt:lpstr>
      <vt:lpstr>Women &amp; Sports</vt:lpstr>
      <vt:lpstr>Women &amp; Sports</vt:lpstr>
      <vt:lpstr>Changing and Conflicting Attitudes</vt:lpstr>
      <vt:lpstr>Slide 9</vt:lpstr>
      <vt:lpstr>Fashion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Sports and Leisure</dc:title>
  <dc:creator>Sarah Gates</dc:creator>
  <cp:lastModifiedBy>Sarah Gates</cp:lastModifiedBy>
  <cp:revision>5</cp:revision>
  <dcterms:created xsi:type="dcterms:W3CDTF">2010-12-29T16:15:49Z</dcterms:created>
  <dcterms:modified xsi:type="dcterms:W3CDTF">2010-12-29T17:05:42Z</dcterms:modified>
</cp:coreProperties>
</file>