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449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6337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08360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379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149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180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351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550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991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513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500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6DFB-A2D8-4F13-A1DC-1E0C9DEF92CD}" type="datetimeFigureOut">
              <a:rPr lang="en-CA" smtClean="0"/>
              <a:pPr/>
              <a:t>31/08/2015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2ABB-0D61-4FED-ABA0-147D2725E65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8855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Identity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943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List of Possibilities</a:t>
            </a:r>
            <a:br>
              <a:rPr lang="en-CA" dirty="0" smtClean="0"/>
            </a:br>
            <a:r>
              <a:rPr lang="en-CA" dirty="0" smtClean="0"/>
              <a:t>Be specific!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Academic success</a:t>
            </a:r>
          </a:p>
          <a:p>
            <a:r>
              <a:rPr lang="en-CA" dirty="0" smtClean="0"/>
              <a:t>Socio-Economic Status</a:t>
            </a:r>
          </a:p>
          <a:p>
            <a:r>
              <a:rPr lang="en-CA" dirty="0" smtClean="0"/>
              <a:t>Age</a:t>
            </a:r>
            <a:endParaRPr lang="en-CA" dirty="0" smtClean="0"/>
          </a:p>
          <a:p>
            <a:r>
              <a:rPr lang="en-CA" dirty="0" smtClean="0"/>
              <a:t>Learning Disability</a:t>
            </a:r>
          </a:p>
          <a:p>
            <a:r>
              <a:rPr lang="en-CA" dirty="0" smtClean="0"/>
              <a:t>Sexual Orientation</a:t>
            </a:r>
          </a:p>
          <a:p>
            <a:r>
              <a:rPr lang="en-CA" dirty="0" smtClean="0"/>
              <a:t>Clothing</a:t>
            </a:r>
          </a:p>
          <a:p>
            <a:r>
              <a:rPr lang="en-CA" dirty="0" smtClean="0"/>
              <a:t>Physical Appearance</a:t>
            </a:r>
          </a:p>
          <a:p>
            <a:r>
              <a:rPr lang="en-CA" dirty="0" smtClean="0"/>
              <a:t>Neighbourhood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rmAutofit/>
          </a:bodyPr>
          <a:lstStyle/>
          <a:p>
            <a:r>
              <a:rPr lang="en-CA" dirty="0"/>
              <a:t>Moral Value</a:t>
            </a:r>
          </a:p>
          <a:p>
            <a:r>
              <a:rPr lang="en-CA" dirty="0"/>
              <a:t>Gender Identity</a:t>
            </a:r>
          </a:p>
          <a:p>
            <a:r>
              <a:rPr lang="en-CA" dirty="0"/>
              <a:t>Body Size</a:t>
            </a:r>
          </a:p>
          <a:p>
            <a:r>
              <a:rPr lang="en-CA" dirty="0"/>
              <a:t>Race</a:t>
            </a:r>
          </a:p>
          <a:p>
            <a:r>
              <a:rPr lang="en-CA" dirty="0"/>
              <a:t>Political Beliefs</a:t>
            </a:r>
          </a:p>
          <a:p>
            <a:r>
              <a:rPr lang="en-CA" dirty="0"/>
              <a:t>Accent</a:t>
            </a:r>
          </a:p>
          <a:p>
            <a:r>
              <a:rPr lang="en-CA" dirty="0"/>
              <a:t>Learning Styles</a:t>
            </a:r>
          </a:p>
          <a:p>
            <a:r>
              <a:rPr lang="en-CA" dirty="0"/>
              <a:t>Gender</a:t>
            </a:r>
          </a:p>
          <a:p>
            <a:r>
              <a:rPr lang="en-CA" dirty="0"/>
              <a:t>Colour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914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Physical Dis/ability</a:t>
            </a:r>
          </a:p>
          <a:p>
            <a:r>
              <a:rPr lang="en-CA" sz="3200" dirty="0" smtClean="0"/>
              <a:t>Technological Knowledge</a:t>
            </a:r>
          </a:p>
          <a:p>
            <a:r>
              <a:rPr lang="en-CA" sz="3200" dirty="0" smtClean="0"/>
              <a:t>Popularity</a:t>
            </a:r>
          </a:p>
          <a:p>
            <a:r>
              <a:rPr lang="en-CA" sz="3200" dirty="0" smtClean="0"/>
              <a:t>Ethnicity</a:t>
            </a:r>
          </a:p>
          <a:p>
            <a:r>
              <a:rPr lang="en-CA" sz="3200" dirty="0" smtClean="0"/>
              <a:t>Athletic Ability</a:t>
            </a:r>
          </a:p>
          <a:p>
            <a:r>
              <a:rPr lang="en-CA" sz="3200" dirty="0" smtClean="0"/>
              <a:t>Geographic Origin</a:t>
            </a:r>
          </a:p>
          <a:p>
            <a:r>
              <a:rPr lang="en-CA" sz="3200" dirty="0" smtClean="0"/>
              <a:t>Introvert/Extrovert</a:t>
            </a:r>
            <a:endParaRPr lang="en-CA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Language</a:t>
            </a:r>
          </a:p>
          <a:p>
            <a:r>
              <a:rPr lang="en-CA" sz="3200" dirty="0" smtClean="0"/>
              <a:t>Family Demographics</a:t>
            </a:r>
          </a:p>
          <a:p>
            <a:r>
              <a:rPr lang="en-CA" sz="3200" dirty="0" smtClean="0"/>
              <a:t>Religion</a:t>
            </a:r>
          </a:p>
          <a:p>
            <a:r>
              <a:rPr lang="en-CA" sz="3200" dirty="0" smtClean="0"/>
              <a:t>Music Preferences</a:t>
            </a:r>
          </a:p>
          <a:p>
            <a:r>
              <a:rPr lang="en-CA" sz="3200" dirty="0" smtClean="0"/>
              <a:t>Food Restrictions</a:t>
            </a:r>
          </a:p>
          <a:p>
            <a:r>
              <a:rPr lang="en-CA" sz="3200" dirty="0" smtClean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xmlns="" val="35247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 List of Values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17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CA" dirty="0" smtClean="0"/>
          </a:p>
          <a:p>
            <a:r>
              <a:rPr lang="en-CA" sz="7000" dirty="0" smtClean="0"/>
              <a:t>Acceptance</a:t>
            </a:r>
          </a:p>
          <a:p>
            <a:r>
              <a:rPr lang="en-CA" sz="7000" dirty="0" smtClean="0"/>
              <a:t>Accomplishment</a:t>
            </a:r>
          </a:p>
          <a:p>
            <a:r>
              <a:rPr lang="en-CA" sz="7000" dirty="0" smtClean="0"/>
              <a:t>Achievement</a:t>
            </a:r>
          </a:p>
          <a:p>
            <a:r>
              <a:rPr lang="en-CA" sz="7000" dirty="0" smtClean="0"/>
              <a:t>Activeness</a:t>
            </a:r>
          </a:p>
          <a:p>
            <a:r>
              <a:rPr lang="en-CA" sz="7000" dirty="0" smtClean="0"/>
              <a:t>Adventure</a:t>
            </a:r>
            <a:endParaRPr lang="en-CA" sz="7000" dirty="0" smtClean="0"/>
          </a:p>
          <a:p>
            <a:r>
              <a:rPr lang="en-CA" sz="7000" dirty="0" smtClean="0"/>
              <a:t>Affection</a:t>
            </a:r>
          </a:p>
          <a:p>
            <a:r>
              <a:rPr lang="en-CA" sz="7000" dirty="0" smtClean="0"/>
              <a:t>Aggressiveness</a:t>
            </a:r>
          </a:p>
          <a:p>
            <a:r>
              <a:rPr lang="en-CA" sz="7000" dirty="0" smtClean="0"/>
              <a:t>Ambition</a:t>
            </a:r>
            <a:endParaRPr lang="en-CA" sz="7000" dirty="0" smtClean="0"/>
          </a:p>
          <a:p>
            <a:r>
              <a:rPr lang="en-CA" sz="7000" dirty="0" smtClean="0"/>
              <a:t>Appreciation</a:t>
            </a:r>
          </a:p>
          <a:p>
            <a:r>
              <a:rPr lang="en-CA" sz="7000" dirty="0" smtClean="0"/>
              <a:t>Art/Artistry</a:t>
            </a:r>
          </a:p>
          <a:p>
            <a:endParaRPr lang="en-CA" sz="4400" dirty="0" smtClean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038600" cy="5721499"/>
          </a:xfrm>
        </p:spPr>
        <p:txBody>
          <a:bodyPr>
            <a:normAutofit fontScale="47500" lnSpcReduction="20000"/>
          </a:bodyPr>
          <a:lstStyle/>
          <a:p>
            <a:r>
              <a:rPr lang="en-CA" sz="7000" dirty="0" smtClean="0"/>
              <a:t>Attractiveness</a:t>
            </a:r>
          </a:p>
          <a:p>
            <a:r>
              <a:rPr lang="en-CA" sz="7000" dirty="0" smtClean="0"/>
              <a:t>Beauty</a:t>
            </a:r>
            <a:endParaRPr lang="en-CA" sz="7000" dirty="0" smtClean="0"/>
          </a:p>
          <a:p>
            <a:r>
              <a:rPr lang="en-CA" sz="7000" dirty="0" smtClean="0"/>
              <a:t>Being the best</a:t>
            </a:r>
          </a:p>
          <a:p>
            <a:r>
              <a:rPr lang="en-CA" sz="7000" dirty="0" smtClean="0"/>
              <a:t>Belonging</a:t>
            </a:r>
          </a:p>
          <a:p>
            <a:r>
              <a:rPr lang="en-CA" sz="7000" dirty="0" smtClean="0"/>
              <a:t>Boldness</a:t>
            </a:r>
          </a:p>
          <a:p>
            <a:r>
              <a:rPr lang="en-CA" sz="7000" dirty="0" smtClean="0"/>
              <a:t>Bravery</a:t>
            </a:r>
          </a:p>
          <a:p>
            <a:r>
              <a:rPr lang="en-CA" sz="7000" dirty="0" smtClean="0"/>
              <a:t>Brilliance</a:t>
            </a:r>
          </a:p>
          <a:p>
            <a:r>
              <a:rPr lang="en-CA" sz="7000" dirty="0" smtClean="0"/>
              <a:t>Calmness</a:t>
            </a:r>
          </a:p>
          <a:p>
            <a:r>
              <a:rPr lang="en-CA" sz="7000" dirty="0" smtClean="0"/>
              <a:t>Camaraderie</a:t>
            </a:r>
          </a:p>
          <a:p>
            <a:r>
              <a:rPr lang="en-CA" sz="7000" dirty="0" smtClean="0"/>
              <a:t>Care</a:t>
            </a:r>
            <a:endParaRPr lang="en-CA" sz="7000" dirty="0" smtClean="0"/>
          </a:p>
          <a:p>
            <a:endParaRPr lang="en-CA" sz="4500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xmlns="" val="40884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14366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Celebrity</a:t>
            </a:r>
          </a:p>
          <a:p>
            <a:r>
              <a:rPr lang="en-CA" dirty="0" smtClean="0"/>
              <a:t>Challenge</a:t>
            </a:r>
            <a:endParaRPr lang="en-CA" dirty="0" smtClean="0"/>
          </a:p>
          <a:p>
            <a:r>
              <a:rPr lang="en-CA" dirty="0" smtClean="0"/>
              <a:t>Change</a:t>
            </a:r>
          </a:p>
          <a:p>
            <a:r>
              <a:rPr lang="en-CA" dirty="0" smtClean="0"/>
              <a:t>Charity</a:t>
            </a:r>
          </a:p>
          <a:p>
            <a:r>
              <a:rPr lang="en-CA" dirty="0" smtClean="0"/>
              <a:t>Cheerfulness</a:t>
            </a:r>
            <a:endParaRPr lang="en-CA" dirty="0" smtClean="0"/>
          </a:p>
          <a:p>
            <a:r>
              <a:rPr lang="en-CA" dirty="0" smtClean="0"/>
              <a:t>Cleanliness</a:t>
            </a:r>
            <a:endParaRPr lang="en-CA" dirty="0" smtClean="0"/>
          </a:p>
          <a:p>
            <a:r>
              <a:rPr lang="en-CA" dirty="0" smtClean="0"/>
              <a:t>Clear-mindedness</a:t>
            </a:r>
          </a:p>
          <a:p>
            <a:r>
              <a:rPr lang="en-CA" dirty="0" smtClean="0"/>
              <a:t>Cleverness</a:t>
            </a:r>
            <a:endParaRPr lang="en-CA" dirty="0" smtClean="0"/>
          </a:p>
          <a:p>
            <a:r>
              <a:rPr lang="en-CA" dirty="0" smtClean="0"/>
              <a:t>Community</a:t>
            </a:r>
          </a:p>
          <a:p>
            <a:r>
              <a:rPr lang="en-CA" dirty="0" smtClean="0"/>
              <a:t>Compassion</a:t>
            </a:r>
          </a:p>
          <a:p>
            <a:r>
              <a:rPr lang="en-CA" dirty="0" smtClean="0"/>
              <a:t>Competition</a:t>
            </a:r>
          </a:p>
          <a:p>
            <a:r>
              <a:rPr lang="en-CA" dirty="0" smtClean="0"/>
              <a:t>Confidence</a:t>
            </a:r>
          </a:p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And so on... These are lists that anyone can find online!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054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103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Identity</vt:lpstr>
      <vt:lpstr>List of Possibilities Be specific!</vt:lpstr>
      <vt:lpstr>Slide 3</vt:lpstr>
      <vt:lpstr>A List of Values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List of Values</dc:title>
  <dc:creator>Student</dc:creator>
  <cp:lastModifiedBy>Sarah</cp:lastModifiedBy>
  <cp:revision>6</cp:revision>
  <dcterms:created xsi:type="dcterms:W3CDTF">2014-09-04T18:26:17Z</dcterms:created>
  <dcterms:modified xsi:type="dcterms:W3CDTF">2015-08-31T21:39:56Z</dcterms:modified>
</cp:coreProperties>
</file>