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793B2C-5FC2-424C-9DC3-7E62ECD27F6A}" type="datetimeFigureOut">
              <a:rPr lang="en-CA" smtClean="0"/>
              <a:t>24/02/2015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39C5F01-2E61-4D13-8002-3A8A585F8C2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79-qCM_fL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24936" cy="1470025"/>
          </a:xfrm>
        </p:spPr>
        <p:txBody>
          <a:bodyPr/>
          <a:lstStyle/>
          <a:p>
            <a:r>
              <a:rPr lang="en-CA" dirty="0" smtClean="0"/>
              <a:t>Achieving Responsible Government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Political Empowerment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38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1849: Province of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A great deal of arguing between Canada East and West (what we now know as Quebec and Ontario) caused responsible government to happen slower here.</a:t>
            </a:r>
          </a:p>
          <a:p>
            <a:r>
              <a:rPr lang="en-CA" sz="2800" dirty="0" smtClean="0"/>
              <a:t>Finally Lafontaine and Baldwin got together and made it possible.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30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1851: P. E. I.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PEI struggled to achieve responsible government in the beginning.</a:t>
            </a:r>
          </a:p>
          <a:p>
            <a:pPr lvl="1"/>
            <a:r>
              <a:rPr lang="en-CA" sz="2400" dirty="0" smtClean="0"/>
              <a:t>Many rich elite owned land, but did not actually live here – farmers rented and worked the land. These farmers were not allowed to be part of the gov’t (did not own land). A large group of farmers were fighting for the right to be able to buy the land from absent landholders.</a:t>
            </a:r>
          </a:p>
          <a:p>
            <a:pPr lvl="1"/>
            <a:r>
              <a:rPr lang="en-CA" sz="2400" dirty="0" smtClean="0"/>
              <a:t>Those who DID own land and lived on the island controlled the gov’t.</a:t>
            </a:r>
          </a:p>
          <a:p>
            <a:pPr lvl="1"/>
            <a:endParaRPr lang="en-CA" sz="2400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36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1851: P.E.I.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The Legislative and Executive</a:t>
            </a:r>
            <a:r>
              <a:rPr lang="en-CA" sz="2800" dirty="0" smtClean="0"/>
              <a:t> Council, made up of landowners were pitted against the Assembly, those farmers who wanted reform. Finally Britain gave in and gave PEI responsible gov’t.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966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1854: New Brunswick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Biggest issue: how income from timberlands would be spent.</a:t>
            </a:r>
          </a:p>
          <a:p>
            <a:r>
              <a:rPr lang="en-CA" sz="2800" dirty="0" smtClean="0"/>
              <a:t>Although most agreed on how it should be spent, many still desired responsible government.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61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6" y="188640"/>
            <a:ext cx="6869360" cy="1162050"/>
          </a:xfrm>
        </p:spPr>
        <p:txBody>
          <a:bodyPr>
            <a:normAutofit/>
          </a:bodyPr>
          <a:lstStyle/>
          <a:p>
            <a:pPr algn="ctr"/>
            <a:r>
              <a:rPr lang="en-CA" sz="4400" b="0" dirty="0" smtClean="0"/>
              <a:t>1855: Newfoundland</a:t>
            </a:r>
            <a:endParaRPr lang="en-CA" sz="4400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65326"/>
              </p:ext>
            </p:extLst>
          </p:nvPr>
        </p:nvGraphicFramePr>
        <p:xfrm>
          <a:off x="3995936" y="1628800"/>
          <a:ext cx="482371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59"/>
                <a:gridCol w="2411859"/>
              </a:tblGrid>
              <a:tr h="910387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Legislative</a:t>
                      </a:r>
                      <a:r>
                        <a:rPr lang="en-CA" sz="2400" baseline="0" dirty="0" smtClean="0"/>
                        <a:t> &amp; Executive Council</a:t>
                      </a:r>
                      <a:endParaRPr lang="en-CA" sz="2400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Assembly</a:t>
                      </a:r>
                      <a:endParaRPr lang="en-CA" sz="2400" dirty="0"/>
                    </a:p>
                  </a:txBody>
                  <a:tcPr marL="56797" marR="56797"/>
                </a:tc>
              </a:tr>
              <a:tr h="33380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Appointed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Members of the Church of England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CA" sz="2400" dirty="0" smtClean="0"/>
                    </a:p>
                    <a:p>
                      <a:endParaRPr lang="en-CA" sz="2400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Elected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CA" sz="2400" dirty="0" smtClean="0"/>
                        <a:t>Roman-Catholics,</a:t>
                      </a:r>
                      <a:r>
                        <a:rPr lang="en-CA" sz="2400" baseline="0" dirty="0" smtClean="0"/>
                        <a:t> Methodists, and others NOT from the Church of England.</a:t>
                      </a:r>
                      <a:endParaRPr lang="en-CA" sz="2400" dirty="0"/>
                    </a:p>
                  </a:txBody>
                  <a:tcPr marL="56797" marR="56797"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50704" cy="469106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Roman Catholic and Methodist politicians joined together and fought for responsible government.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4641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Representative Vs. Responsible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Using the charts on page 100 and 116 of your textbook, compare Representative and Responsible Government and pass in.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368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the Rebellions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The rebellions of Lower and Upper Canada were put down by the British, BUT some changes did take place.</a:t>
            </a:r>
          </a:p>
          <a:p>
            <a:r>
              <a:rPr lang="en-CA" sz="3200" dirty="0" smtClean="0"/>
              <a:t>Lord Durham was sent by the British government  to check the situation out and give them advice on what to do next.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9432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Durham Report (1838)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Join Upper and Lower Canada into one: Province of Canada.</a:t>
            </a:r>
          </a:p>
          <a:p>
            <a:pPr lvl="1"/>
            <a:r>
              <a:rPr lang="en-CA" sz="2800" dirty="0" smtClean="0"/>
              <a:t>Hoping for greater control over the French; assimilation/disappearance of French culture.</a:t>
            </a:r>
          </a:p>
          <a:p>
            <a:r>
              <a:rPr lang="en-CA" sz="2800" dirty="0" smtClean="0"/>
              <a:t>Responsible government</a:t>
            </a:r>
          </a:p>
          <a:p>
            <a:pPr lvl="1"/>
            <a:r>
              <a:rPr lang="en-CA" sz="2800" dirty="0" smtClean="0"/>
              <a:t>Durham believed that all should have the chance for education and a say in government.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320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1848-1855: Responsible Gov’t Achieved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https://www.youtube.com/watch?v=779-qCM_fLU</a:t>
            </a:r>
            <a:r>
              <a:rPr lang="en-CA" dirty="0" smtClean="0"/>
              <a:t> </a:t>
            </a:r>
          </a:p>
          <a:p>
            <a:endParaRPr lang="en-CA" dirty="0"/>
          </a:p>
          <a:p>
            <a:r>
              <a:rPr lang="en-CA" sz="3200" dirty="0" smtClean="0"/>
              <a:t>Changing attitudes towards the colonies by the British helped lead to RESPONSIBLE GOVERNMENT.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8790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British colonies benefitted from all of the many resources in their various colonies, such as fur, lumber, fish, etc.</a:t>
            </a:r>
          </a:p>
          <a:p>
            <a:r>
              <a:rPr lang="en-CA" sz="3200" dirty="0" smtClean="0"/>
              <a:t>They wanted to continue having a </a:t>
            </a:r>
            <a:r>
              <a:rPr lang="en-CA" sz="3200" i="1" dirty="0" smtClean="0"/>
              <a:t>trade preference</a:t>
            </a:r>
            <a:r>
              <a:rPr lang="en-CA" sz="3200" dirty="0" smtClean="0"/>
              <a:t> – this means goods were not taxed when they entered Britain, causing them to be cheaper.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44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Trade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The colonies were financially draining – think of all of the things your government has to pay for – the British government no longer cared to be responsible for such things as military protection and the building of infrastructure (roads, canals, railways, etc.)</a:t>
            </a:r>
          </a:p>
          <a:p>
            <a:r>
              <a:rPr lang="en-CA" sz="2800" dirty="0" smtClean="0"/>
              <a:t>Independence would be CHEAPER for Britain.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0654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 More Trade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Free Trade was introduced: all items coming into Britain were taxed in the same way – this meant that Britain could “shop around” for the best price.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5699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Political Parties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During the rebellions, the Reformers learned that a lot of arguing would get them nowhere. So, they formed </a:t>
            </a:r>
            <a:r>
              <a:rPr lang="en-CA" sz="3200" i="1" dirty="0" smtClean="0"/>
              <a:t>political parties, </a:t>
            </a:r>
            <a:r>
              <a:rPr lang="en-CA" sz="3200" dirty="0" smtClean="0"/>
              <a:t>alliances, causing then to become more powerful.</a:t>
            </a:r>
          </a:p>
          <a:p>
            <a:r>
              <a:rPr lang="en-CA" sz="3200" dirty="0" smtClean="0"/>
              <a:t>Two main parties emerged: Reformers/Liberals and Tories/Liberals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2463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1847: Nova Scotia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52596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NS was the first to have responsible government.</a:t>
            </a:r>
          </a:p>
          <a:p>
            <a:r>
              <a:rPr lang="en-CA" sz="2800" dirty="0" smtClean="0"/>
              <a:t>Assembly member Joseph Howe helped create a strong reform party in the colony, and had pushed for responsible gov’t.</a:t>
            </a:r>
          </a:p>
          <a:p>
            <a:r>
              <a:rPr lang="en-CA" sz="2800" dirty="0" smtClean="0"/>
              <a:t>In 1848, the first official election was held and the Reform Party won the majority.</a:t>
            </a:r>
          </a:p>
          <a:p>
            <a:pPr lvl="1"/>
            <a:r>
              <a:rPr lang="en-CA" sz="2800" dirty="0" smtClean="0"/>
              <a:t>James Boyle </a:t>
            </a:r>
            <a:r>
              <a:rPr lang="en-CA" sz="2800" dirty="0" err="1" smtClean="0"/>
              <a:t>Uniacke</a:t>
            </a:r>
            <a:r>
              <a:rPr lang="en-CA" sz="2800" dirty="0" smtClean="0"/>
              <a:t>, leader of the Reform Party = first Premier of NS.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42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78</TotalTime>
  <Words>643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Achieving Responsible Government</vt:lpstr>
      <vt:lpstr>After the Rebellions</vt:lpstr>
      <vt:lpstr>The Durham Report (1838)</vt:lpstr>
      <vt:lpstr>1848-1855: Responsible Gov’t Achieved</vt:lpstr>
      <vt:lpstr>Trade </vt:lpstr>
      <vt:lpstr>Trade Continued</vt:lpstr>
      <vt:lpstr>Even More Trade</vt:lpstr>
      <vt:lpstr>Political Parties </vt:lpstr>
      <vt:lpstr>1847: Nova Scotia</vt:lpstr>
      <vt:lpstr>1849: Province of Canada</vt:lpstr>
      <vt:lpstr>1851: P. E. I.</vt:lpstr>
      <vt:lpstr>1851: P.E.I. Cont’d</vt:lpstr>
      <vt:lpstr>1854: New Brunswick</vt:lpstr>
      <vt:lpstr>1855: Newfoundland</vt:lpstr>
      <vt:lpstr>Representative Vs. Responsible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Responsible Government</dc:title>
  <dc:creator>Student</dc:creator>
  <cp:lastModifiedBy>Student</cp:lastModifiedBy>
  <cp:revision>6</cp:revision>
  <dcterms:created xsi:type="dcterms:W3CDTF">2015-02-24T17:20:46Z</dcterms:created>
  <dcterms:modified xsi:type="dcterms:W3CDTF">2015-02-24T18:38:58Z</dcterms:modified>
</cp:coreProperties>
</file>