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61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27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21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83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2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38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17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41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98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02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65E9C-94D6-42CE-868C-41E3618D20B1}" type="datetimeFigureOut">
              <a:rPr lang="en-CA" smtClean="0"/>
              <a:t>05/01/2016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C6AA-EAFF-4702-8AE0-28E373795C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7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uact=8&amp;ved=0CAcQjRw&amp;url=http://www.slideshare.net/strawberryqueenj/how-to-write-an-acrostic-poem&amp;ei=86dMVaikD4yWygTwpoD4Bg&amp;bvm=bv.92765956,d.aWw&amp;psig=AFQjCNEAoGOZPhMQBTxURYRV5xBxL7eenA&amp;ust=143117315303612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uact=8&amp;ved=0CAcQjRw&amp;url=http://www.glogster.com/cristurple/acrostic-poem/g-6ln1rv1gi9ovhp9bvrkqna0&amp;ei=g6dMVfrMGYSRyQTj2oDYBg&amp;bvm=bv.92765956,d.aWw&amp;psig=AFQjCNEAoGOZPhMQBTxURYRV5xBxL7eenA&amp;ust=14311731530361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uact=8&amp;ved=0CAcQjRw&amp;url=http://www.mibba.com/Magazine/Wide-World-of-Writing/6867/Poem-Types-Acrostic/&amp;ei=56ZMVeraMZSyyAS0mYDABg&amp;bvm=bv.92765956,d.aWw&amp;psig=AFQjCNEAoGOZPhMQBTxURYRV5xBxL7eenA&amp;ust=143117315303612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Acrostic Poems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Examples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587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www.youngwriters.co.uk/images/layout/text/example-acrostic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24936" cy="53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image.slidesharecdn.com/howtowriteanacrosticpoem-100830124516-phpapp01/95/how-to-write-an-acrostic-poem-7-728.jpg?cb=12831726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3486"/>
            <a:ext cx="8842094" cy="66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586c40.medialib.glogster.com/thumbnails/d2af71d1270be322cfa11bef8f685c44455d8bc328a92164909c50ef56463178/acrostic-poem-sour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8" y="332656"/>
            <a:ext cx="848315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6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dt78830.files.wordpress.com/2008/10/toaster-acrostic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 bwMode="auto">
          <a:xfrm>
            <a:off x="611560" y="249382"/>
            <a:ext cx="7416824" cy="64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Acrostic Poems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Acrostic Poems</dc:title>
  <dc:creator>Student</dc:creator>
  <cp:lastModifiedBy>Student</cp:lastModifiedBy>
  <cp:revision>2</cp:revision>
  <dcterms:created xsi:type="dcterms:W3CDTF">2015-05-08T12:05:01Z</dcterms:created>
  <dcterms:modified xsi:type="dcterms:W3CDTF">2016-01-05T18:05:13Z</dcterms:modified>
</cp:coreProperties>
</file>