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21A2-E01B-4AD2-AC79-858B4115DACA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B13FC-78CD-4230-84C7-12FA90C94D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21A2-E01B-4AD2-AC79-858B4115DACA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B13FC-78CD-4230-84C7-12FA90C94D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21A2-E01B-4AD2-AC79-858B4115DACA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B13FC-78CD-4230-84C7-12FA90C94D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21A2-E01B-4AD2-AC79-858B4115DACA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B13FC-78CD-4230-84C7-12FA90C94D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21A2-E01B-4AD2-AC79-858B4115DACA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B13FC-78CD-4230-84C7-12FA90C94D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21A2-E01B-4AD2-AC79-858B4115DACA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B13FC-78CD-4230-84C7-12FA90C94D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21A2-E01B-4AD2-AC79-858B4115DACA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B13FC-78CD-4230-84C7-12FA90C94D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21A2-E01B-4AD2-AC79-858B4115DACA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B13FC-78CD-4230-84C7-12FA90C94D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21A2-E01B-4AD2-AC79-858B4115DACA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B13FC-78CD-4230-84C7-12FA90C94D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21A2-E01B-4AD2-AC79-858B4115DACA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B13FC-78CD-4230-84C7-12FA90C94D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21A2-E01B-4AD2-AC79-858B4115DACA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7B13FC-78CD-4230-84C7-12FA90C94D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0121A2-E01B-4AD2-AC79-858B4115DACA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7B13FC-78CD-4230-84C7-12FA90C94D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Canada &amp; WWII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New Province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the new province?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Newfoundland!</a:t>
            </a:r>
          </a:p>
          <a:p>
            <a:r>
              <a:rPr lang="en-US" sz="3200" dirty="0" smtClean="0"/>
              <a:t>Up until this, they had still been under British rule.</a:t>
            </a:r>
          </a:p>
          <a:p>
            <a:r>
              <a:rPr lang="en-US" sz="3200" dirty="0" smtClean="0"/>
              <a:t>Newfoundland’s economy had suffered greatly during The Great Depression; they had become bankrupt.</a:t>
            </a:r>
          </a:p>
          <a:p>
            <a:r>
              <a:rPr lang="en-US" sz="3200" dirty="0" smtClean="0"/>
              <a:t>In 1934, they had lost their self-governing status, which they had had since 1907.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Economy Improves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Although the British government stepped in, NFLD’s economy continued to suffer, with many people dependent on relief.</a:t>
            </a:r>
          </a:p>
          <a:p>
            <a:r>
              <a:rPr lang="en-US" sz="3600" dirty="0" smtClean="0"/>
              <a:t>The economy improved during the Second World War. Military bases were set up here because of its strategic location.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Military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Their construction created jobs.</a:t>
            </a:r>
          </a:p>
          <a:p>
            <a:r>
              <a:rPr lang="en-US" sz="3600" dirty="0" smtClean="0"/>
              <a:t>A demand for goods and services from those who lived on them.</a:t>
            </a:r>
          </a:p>
          <a:p>
            <a:r>
              <a:rPr lang="en-US" sz="3600" dirty="0" smtClean="0"/>
              <a:t>Thousands of Newfoundlanders joined Canada’s armed forces, merchant marine and NFLD’s own small military force.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Britain had to decide what to do with all of its colonies: they were becoming too expensive to maintain.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Newfoundland’s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Join Canada: some believed this was they best way to maintain prosperity after the war.</a:t>
            </a:r>
          </a:p>
          <a:p>
            <a:r>
              <a:rPr lang="en-US" sz="3200" dirty="0" smtClean="0"/>
              <a:t>Responsible Government: they would be self-governing, and continue their close ties with Canada.</a:t>
            </a:r>
          </a:p>
          <a:p>
            <a:r>
              <a:rPr lang="en-US" sz="3200" dirty="0" smtClean="0"/>
              <a:t>Continue with the commission government, which was quite unpopular.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Referendum of 1948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52.3% of Newfoundlanders voted to join Canada; 47.7% voted for responsible government.</a:t>
            </a:r>
          </a:p>
          <a:p>
            <a:r>
              <a:rPr lang="en-US" sz="3600" dirty="0" smtClean="0"/>
              <a:t>March 31, 1949 NFLD official joins Canada.</a:t>
            </a:r>
          </a:p>
          <a:p>
            <a:r>
              <a:rPr lang="en-US" sz="3600" dirty="0" smtClean="0"/>
              <a:t>December 2001 NFLD becomes Newfoundland and Labrador.</a:t>
            </a: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247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Canada &amp; WWII</vt:lpstr>
      <vt:lpstr>What was the new province?</vt:lpstr>
      <vt:lpstr>The Economy Improves</vt:lpstr>
      <vt:lpstr>Results of Military Bases</vt:lpstr>
      <vt:lpstr>After WWII</vt:lpstr>
      <vt:lpstr>Newfoundland’s Choices</vt:lpstr>
      <vt:lpstr>The Referendum of 1948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Canada &amp; WWII</dc:title>
  <dc:creator>Sarah Gates</dc:creator>
  <cp:lastModifiedBy>Sarah Gates</cp:lastModifiedBy>
  <cp:revision>5</cp:revision>
  <dcterms:created xsi:type="dcterms:W3CDTF">2011-02-17T15:14:22Z</dcterms:created>
  <dcterms:modified xsi:type="dcterms:W3CDTF">2011-02-17T16:03:57Z</dcterms:modified>
</cp:coreProperties>
</file>