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January 5,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January 5,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ZoulEgf348" TargetMode="Externa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museum.ca/cwm/exhibitions/newspapers/canadawar/homefront_e.shtml" TargetMode="External"/><Relationship Id="rId4" Type="http://schemas.openxmlformats.org/officeDocument/2006/relationships/hyperlink" Target="http://www.veterans.gc.ca/eng/remembrance/those-who-served/women-and-war/homefro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canadianencyclopedia.ca/en/article/wartime-home-fron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 at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_050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6" y="142823"/>
            <a:ext cx="4082452" cy="6078317"/>
          </a:xfrm>
          <a:prstGeom prst="rect">
            <a:avLst/>
          </a:prstGeom>
        </p:spPr>
      </p:pic>
      <p:pic>
        <p:nvPicPr>
          <p:cNvPr id="5" name="Picture 4" descr="wwII-3-l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461" y="638564"/>
            <a:ext cx="4652539" cy="607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4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442"/>
            <a:ext cx="8229600" cy="990600"/>
          </a:xfrm>
        </p:spPr>
        <p:txBody>
          <a:bodyPr/>
          <a:lstStyle/>
          <a:p>
            <a:r>
              <a:rPr lang="en-US" dirty="0" smtClean="0"/>
              <a:t>Scraping and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1" y="1179042"/>
            <a:ext cx="8889237" cy="5297958"/>
          </a:xfrm>
        </p:spPr>
        <p:txBody>
          <a:bodyPr>
            <a:normAutofit/>
          </a:bodyPr>
          <a:lstStyle/>
          <a:p>
            <a:r>
              <a:rPr lang="en-US" dirty="0" smtClean="0"/>
              <a:t>Canadians did not just help out in the </a:t>
            </a:r>
          </a:p>
          <a:p>
            <a:pPr marL="0" indent="0">
              <a:buNone/>
            </a:pPr>
            <a:r>
              <a:rPr lang="en-US" dirty="0" smtClean="0"/>
              <a:t>battles, but at home.</a:t>
            </a:r>
          </a:p>
          <a:p>
            <a:r>
              <a:rPr lang="en-US" dirty="0" smtClean="0"/>
              <a:t>Wartime Prices and Trade Board </a:t>
            </a:r>
          </a:p>
          <a:p>
            <a:pPr marL="0" indent="0">
              <a:buNone/>
            </a:pPr>
            <a:r>
              <a:rPr lang="en-US" dirty="0" smtClean="0"/>
              <a:t>(WPTB): controlled </a:t>
            </a:r>
            <a:r>
              <a:rPr lang="en-US" b="1" dirty="0" smtClean="0"/>
              <a:t>rationing</a:t>
            </a:r>
            <a:r>
              <a:rPr lang="en-US" dirty="0" smtClean="0"/>
              <a:t> of meat, </a:t>
            </a:r>
          </a:p>
          <a:p>
            <a:pPr marL="0" indent="0">
              <a:buNone/>
            </a:pPr>
            <a:r>
              <a:rPr lang="en-US" dirty="0" smtClean="0"/>
              <a:t>butter, oil, gas, and other scarce goods.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Children: </a:t>
            </a:r>
            <a:r>
              <a:rPr lang="en-US" dirty="0" smtClean="0"/>
              <a:t>Purchased war saving stamps (.25 each; </a:t>
            </a:r>
          </a:p>
          <a:p>
            <a:pPr marL="0" indent="0">
              <a:buNone/>
            </a:pPr>
            <a:r>
              <a:rPr lang="en-US" dirty="0" smtClean="0"/>
              <a:t>after saving $4 worth of stamps, they would </a:t>
            </a:r>
          </a:p>
          <a:p>
            <a:pPr marL="0" indent="0">
              <a:buNone/>
            </a:pPr>
            <a:r>
              <a:rPr lang="en-US" dirty="0" smtClean="0"/>
              <a:t>receive $5 back)</a:t>
            </a:r>
          </a:p>
          <a:p>
            <a:r>
              <a:rPr lang="en-US" dirty="0" smtClean="0"/>
              <a:t>Collected cooking fat, milkweed, and bones;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heir parents planted gardens, gave old pots/ </a:t>
            </a:r>
          </a:p>
          <a:p>
            <a:pPr marL="0" indent="0">
              <a:buNone/>
            </a:pPr>
            <a:r>
              <a:rPr lang="en-US" dirty="0" smtClean="0"/>
              <a:t>pans to melt to create weaponry, and old </a:t>
            </a:r>
          </a:p>
          <a:p>
            <a:pPr marL="0" indent="0">
              <a:buNone/>
            </a:pPr>
            <a:r>
              <a:rPr lang="en-US" dirty="0" smtClean="0"/>
              <a:t>rubber to make tires.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ildren_collecting_rubb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8" t="15081" b="12707"/>
          <a:stretch/>
        </p:blipFill>
        <p:spPr>
          <a:xfrm>
            <a:off x="6443522" y="4078147"/>
            <a:ext cx="2571136" cy="2649732"/>
          </a:xfrm>
          <a:prstGeom prst="rect">
            <a:avLst/>
          </a:prstGeom>
        </p:spPr>
      </p:pic>
      <p:pic>
        <p:nvPicPr>
          <p:cNvPr id="5" name="Picture 4" descr="6.-Children-knitt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49" y="611020"/>
            <a:ext cx="3379409" cy="26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01041"/>
          </a:xfrm>
        </p:spPr>
        <p:txBody>
          <a:bodyPr>
            <a:normAutofit/>
          </a:bodyPr>
          <a:lstStyle/>
          <a:p>
            <a:r>
              <a:rPr lang="en-US" dirty="0" smtClean="0"/>
              <a:t>The media was taken over by news from the war: radio, newspapers, magazines, movie houses.</a:t>
            </a:r>
          </a:p>
          <a:p>
            <a:r>
              <a:rPr lang="en-US" dirty="0" smtClean="0"/>
              <a:t>Community and religious groups knitted warm clothes, collected books and newspapers, baked treats for those fighting.</a:t>
            </a:r>
          </a:p>
          <a:p>
            <a:r>
              <a:rPr lang="en-US" dirty="0" smtClean="0"/>
              <a:t>German submarines were sinking ships off the east coast, putting coastal communities on alert.</a:t>
            </a:r>
          </a:p>
          <a:p>
            <a:r>
              <a:rPr lang="en-US" dirty="0" smtClean="0"/>
              <a:t>1 in 10 enlisted; virtually everyone was directly affected/involved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3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Factories converted to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making </a:t>
            </a:r>
            <a:r>
              <a:rPr lang="en-US" dirty="0"/>
              <a:t>wartime goods.</a:t>
            </a:r>
          </a:p>
          <a:p>
            <a:r>
              <a:rPr lang="en-US" dirty="0"/>
              <a:t>Women now working in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factories </a:t>
            </a:r>
            <a:r>
              <a:rPr lang="mr-IN" dirty="0" smtClean="0"/>
              <a:t>–</a:t>
            </a:r>
            <a:r>
              <a:rPr lang="en-US" dirty="0" smtClean="0"/>
              <a:t> 570 000 at the beginning to over 1 million by 1944.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Elsie McGill</a:t>
            </a:r>
            <a:r>
              <a:rPr lang="en-US" dirty="0"/>
              <a:t>: </a:t>
            </a:r>
            <a:r>
              <a:rPr lang="en-US" sz="2000" dirty="0">
                <a:hlinkClick r:id="rId2"/>
              </a:rPr>
              <a:t>https://www.youtube.com/watch?v=WZoulEgf348</a:t>
            </a:r>
            <a:r>
              <a:rPr lang="en-US" sz="2000" dirty="0"/>
              <a:t> </a:t>
            </a:r>
          </a:p>
          <a:p>
            <a:r>
              <a:rPr lang="en-US" dirty="0" smtClean="0"/>
              <a:t>Women were expected to fill the roles of men in the workplace, volunteering for the war effort in their community - all while still maintaining their traditional roles at home.</a:t>
            </a:r>
          </a:p>
          <a:p>
            <a:r>
              <a:rPr lang="en-US" dirty="0" smtClean="0"/>
              <a:t>Women also gave blood and bought war bonds.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omefront_sheet2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548" y="533400"/>
            <a:ext cx="4530708" cy="220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4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quilts, bandages and clothing.</a:t>
            </a:r>
          </a:p>
          <a:p>
            <a:r>
              <a:rPr lang="en-US" dirty="0" smtClean="0"/>
              <a:t>Sent books, newspapers, and special treats to military hospitals overseas</a:t>
            </a:r>
          </a:p>
          <a:p>
            <a:r>
              <a:rPr lang="en-US" dirty="0" smtClean="0"/>
              <a:t>Held “send-off” and “welcome home” parties for servicemen</a:t>
            </a:r>
          </a:p>
          <a:p>
            <a:r>
              <a:rPr lang="en-US" dirty="0" smtClean="0"/>
              <a:t>Created canning clubs and recipes that adapted for wartime shortages</a:t>
            </a:r>
          </a:p>
        </p:txBody>
      </p:sp>
    </p:spTree>
    <p:extLst>
      <p:ext uri="{BB962C8B-B14F-4D97-AF65-F5344CB8AC3E}">
        <p14:creationId xmlns:p14="http://schemas.microsoft.com/office/powerpoint/2010/main" val="239366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http://www.thecanadianencyclopedia.ca/en/article/wartime-home-front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http://www.warmuseum.ca/cwm/exhibitions/newspapers/canadawar/</a:t>
            </a:r>
            <a:r>
              <a:rPr lang="en-US" dirty="0" smtClean="0">
                <a:hlinkClick r:id="rId3"/>
              </a:rPr>
              <a:t>homefront_e.shtml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http://www.veterans.gc.ca/eng/remembrance/those-who-served/women-and-war/</a:t>
            </a:r>
            <a:r>
              <a:rPr lang="en-US" dirty="0" smtClean="0">
                <a:hlinkClick r:id="rId4"/>
              </a:rPr>
              <a:t>homefront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9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At 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create a propaganda poster to encourage Canadians to help out with the war effort at home during World War II.</a:t>
            </a:r>
          </a:p>
          <a:p>
            <a:r>
              <a:rPr lang="en-US" dirty="0" smtClean="0"/>
              <a:t>Include MULTIPLE ways your audience could help with the war effort and be specific </a:t>
            </a:r>
            <a:r>
              <a:rPr lang="mr-IN" dirty="0" smtClean="0"/>
              <a:t>–</a:t>
            </a:r>
            <a:r>
              <a:rPr lang="en-US" dirty="0" smtClean="0"/>
              <a:t> use full sentences to describe how one could help.</a:t>
            </a:r>
          </a:p>
          <a:p>
            <a:r>
              <a:rPr lang="en-US" dirty="0" smtClean="0"/>
              <a:t>Must have a title and at least one large appropriate image, or multiple small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1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a00e54f080aa188340168e9e802ee970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62201" cy="6212197"/>
          </a:xfrm>
          <a:prstGeom prst="rect">
            <a:avLst/>
          </a:prstGeom>
        </p:spPr>
      </p:pic>
      <p:pic>
        <p:nvPicPr>
          <p:cNvPr id="7" name="Picture 6" descr="1200px-INF3-160_Fighting_Fit_in_the_Factory_Artist_A_R_Thoms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956" y="329278"/>
            <a:ext cx="4711044" cy="652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79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</TotalTime>
  <Words>430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Canada at home</vt:lpstr>
      <vt:lpstr>Key Terms</vt:lpstr>
      <vt:lpstr>Scraping and Saving</vt:lpstr>
      <vt:lpstr>The War At Home</vt:lpstr>
      <vt:lpstr>Women At War</vt:lpstr>
      <vt:lpstr>Women’s Organizations</vt:lpstr>
      <vt:lpstr>Sources</vt:lpstr>
      <vt:lpstr>Help At Home!</vt:lpstr>
      <vt:lpstr>PowerPoint Presentation</vt:lpstr>
      <vt:lpstr>PowerPoint Presentation</vt:lpstr>
    </vt:vector>
  </TitlesOfParts>
  <Company>SSRSB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at home</dc:title>
  <dc:creator>SSRSB User</dc:creator>
  <cp:lastModifiedBy>SSRSB User</cp:lastModifiedBy>
  <cp:revision>11</cp:revision>
  <dcterms:created xsi:type="dcterms:W3CDTF">2018-01-05T11:19:43Z</dcterms:created>
  <dcterms:modified xsi:type="dcterms:W3CDTF">2018-01-05T13:02:13Z</dcterms:modified>
</cp:coreProperties>
</file>