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932D11-CCB4-4E43-9170-ABEE87A72F7D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EB767B-8BF9-449F-8ED0-B533A38B58DF}" type="datetimeFigureOut">
              <a:rPr lang="en-CA" smtClean="0"/>
              <a:t>28/03/2017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c.ca/history/SECTIONSE1EP10CH1L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054552" cy="2942183"/>
          </a:xfrm>
        </p:spPr>
        <p:txBody>
          <a:bodyPr/>
          <a:lstStyle/>
          <a:p>
            <a:r>
              <a:rPr lang="en-CA" dirty="0" smtClean="0"/>
              <a:t>Canada’s National Policy and Settling the West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6461760" cy="850776"/>
          </a:xfrm>
        </p:spPr>
        <p:txBody>
          <a:bodyPr/>
          <a:lstStyle/>
          <a:p>
            <a:r>
              <a:rPr lang="en-CA" dirty="0"/>
              <a:t>Source: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www.cbc.ca/history/SECTIONSE1EP10CH1LE.html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788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National 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20888"/>
          </a:xfrm>
        </p:spPr>
        <p:txBody>
          <a:bodyPr/>
          <a:lstStyle/>
          <a:p>
            <a:r>
              <a:rPr lang="en-CA" dirty="0" smtClean="0"/>
              <a:t>Confederation: July 1, 1867</a:t>
            </a:r>
          </a:p>
          <a:p>
            <a:r>
              <a:rPr lang="en-CA" dirty="0" smtClean="0"/>
              <a:t>By 1873, country is in a major depression</a:t>
            </a:r>
          </a:p>
          <a:p>
            <a:r>
              <a:rPr lang="en-CA" dirty="0" smtClean="0"/>
              <a:t>Macdonald proposed the National Policy: raise taxes (tariffs) on certain goods coming into Canada from America</a:t>
            </a:r>
          </a:p>
          <a:p>
            <a:endParaRPr lang="en-CA" dirty="0"/>
          </a:p>
        </p:txBody>
      </p:sp>
      <p:sp>
        <p:nvSpPr>
          <p:cNvPr id="4" name="AutoShape 2" descr="Image result for canada's national poli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Image result for canada's national polic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Image result for canada's national polic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2" name="Picture 8" descr="M994X.5.273.206 | Hurrying Up the Elephant ! | Print | John Wilson Bengou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212976"/>
            <a:ext cx="460484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3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Looking West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Canada's </a:t>
            </a:r>
            <a:r>
              <a:rPr lang="en-CA" dirty="0"/>
              <a:t>western frontier was a massive, sparsely settled </a:t>
            </a:r>
            <a:r>
              <a:rPr lang="en-CA" dirty="0" smtClean="0"/>
              <a:t>territory. </a:t>
            </a:r>
          </a:p>
          <a:p>
            <a:r>
              <a:rPr lang="en-CA" dirty="0" smtClean="0"/>
              <a:t>8 million km</a:t>
            </a:r>
            <a:r>
              <a:rPr lang="en-CA" sz="1800" dirty="0" smtClean="0"/>
              <a:t>2</a:t>
            </a:r>
            <a:r>
              <a:rPr lang="en-CA" dirty="0" smtClean="0"/>
              <a:t> , </a:t>
            </a:r>
            <a:r>
              <a:rPr lang="en-CA" dirty="0"/>
              <a:t>which included parts of what are now northern Quebec, northern Ontario, Nunavut and most of the </a:t>
            </a:r>
            <a:r>
              <a:rPr lang="en-CA" dirty="0" smtClean="0"/>
              <a:t>Prairies.</a:t>
            </a:r>
          </a:p>
          <a:p>
            <a:r>
              <a:rPr lang="en-CA" dirty="0"/>
              <a:t>Macdonald </a:t>
            </a:r>
            <a:r>
              <a:rPr lang="en-CA" dirty="0" smtClean="0"/>
              <a:t>feared </a:t>
            </a:r>
            <a:r>
              <a:rPr lang="en-CA" dirty="0"/>
              <a:t>the Americans were eyeing the land for themselves.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National </a:t>
            </a:r>
            <a:r>
              <a:rPr lang="en-CA" dirty="0" smtClean="0"/>
              <a:t>Policy </a:t>
            </a:r>
            <a:r>
              <a:rPr lang="en-CA" dirty="0"/>
              <a:t>would expand Canada's economic development westward.</a:t>
            </a:r>
          </a:p>
        </p:txBody>
      </p:sp>
      <p:pic>
        <p:nvPicPr>
          <p:cNvPr id="2050" name="Picture 2" descr="Image result for setting the west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81128"/>
            <a:ext cx="4917061" cy="209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7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32856"/>
          </a:xfrm>
        </p:spPr>
        <p:txBody>
          <a:bodyPr>
            <a:normAutofit/>
          </a:bodyPr>
          <a:lstStyle/>
          <a:p>
            <a:r>
              <a:rPr lang="en-CA" dirty="0" smtClean="0"/>
              <a:t>Macdonald hoped the Canadian </a:t>
            </a:r>
            <a:r>
              <a:rPr lang="en-CA" dirty="0"/>
              <a:t>prairies </a:t>
            </a:r>
            <a:r>
              <a:rPr lang="en-CA" dirty="0" smtClean="0"/>
              <a:t>would be the greatest </a:t>
            </a:r>
            <a:r>
              <a:rPr lang="en-CA" dirty="0"/>
              <a:t>wheat-growing region in the world. </a:t>
            </a:r>
            <a:endParaRPr lang="en-CA" dirty="0" smtClean="0"/>
          </a:p>
          <a:p>
            <a:r>
              <a:rPr lang="en-CA" dirty="0" smtClean="0"/>
              <a:t>Also wanted the </a:t>
            </a:r>
            <a:r>
              <a:rPr lang="en-CA" dirty="0"/>
              <a:t>unprocessed wheat to be shipped east where eastern manufacturers would process the grain to be shipped to England and the rest of the British Empire</a:t>
            </a:r>
            <a:r>
              <a:rPr lang="en-CA" dirty="0" smtClean="0"/>
              <a:t>.</a:t>
            </a:r>
          </a:p>
        </p:txBody>
      </p:sp>
      <p:pic>
        <p:nvPicPr>
          <p:cNvPr id="3074" name="Picture 2" descr="Image result for setting the west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48291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62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Railway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04864"/>
          </a:xfrm>
        </p:spPr>
        <p:txBody>
          <a:bodyPr/>
          <a:lstStyle/>
          <a:p>
            <a:r>
              <a:rPr lang="en-CA" dirty="0" smtClean="0"/>
              <a:t>Macdonald wanted all machinery built in the East</a:t>
            </a:r>
          </a:p>
          <a:p>
            <a:r>
              <a:rPr lang="en-CA" dirty="0" smtClean="0"/>
              <a:t>What was needed to ship the wheat East, and the machinery West? A railway from one end of the country to the other.</a:t>
            </a:r>
          </a:p>
          <a:p>
            <a:r>
              <a:rPr lang="en-CA" dirty="0" smtClean="0"/>
              <a:t>Immigration ….</a:t>
            </a:r>
            <a:endParaRPr lang="en-CA" dirty="0"/>
          </a:p>
        </p:txBody>
      </p:sp>
      <p:pic>
        <p:nvPicPr>
          <p:cNvPr id="4098" name="Picture 2" descr="Image result for canada rail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891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188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Canada’s National Policy and Settling the West</vt:lpstr>
      <vt:lpstr>National Policy</vt:lpstr>
      <vt:lpstr>Looking West</vt:lpstr>
      <vt:lpstr>Wheat</vt:lpstr>
      <vt:lpstr>Railway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National Policy</dc:title>
  <dc:creator>Student</dc:creator>
  <cp:lastModifiedBy>Student</cp:lastModifiedBy>
  <cp:revision>5</cp:revision>
  <dcterms:created xsi:type="dcterms:W3CDTF">2017-03-28T13:45:39Z</dcterms:created>
  <dcterms:modified xsi:type="dcterms:W3CDTF">2017-03-28T14:25:11Z</dcterms:modified>
</cp:coreProperties>
</file>