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3" r:id="rId5"/>
    <p:sldId id="264" r:id="rId6"/>
    <p:sldId id="265" r:id="rId7"/>
    <p:sldId id="266" r:id="rId8"/>
    <p:sldId id="267" r:id="rId9"/>
    <p:sldId id="268" r:id="rId10"/>
    <p:sldId id="269" r:id="rId11"/>
    <p:sldId id="27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24BB42D-5D96-4868-81B7-7172F5A20771}" type="datetimeFigureOut">
              <a:rPr lang="en-CA" smtClean="0"/>
              <a:t>10/09/2015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C05085-854A-47E0-8173-9F38518BFF5F}" type="slidenum">
              <a:rPr lang="en-CA" smtClean="0"/>
              <a:t>‹#›</a:t>
            </a:fld>
            <a:endParaRPr lang="en-CA"/>
          </a:p>
        </p:txBody>
      </p:sp>
    </p:spTree>
    <p:extLst>
      <p:ext uri="{BB962C8B-B14F-4D97-AF65-F5344CB8AC3E}">
        <p14:creationId xmlns:p14="http://schemas.microsoft.com/office/powerpoint/2010/main" val="3437573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BB42D-5D96-4868-81B7-7172F5A20771}" type="datetimeFigureOut">
              <a:rPr lang="en-CA" smtClean="0"/>
              <a:t>10/09/2015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C05085-854A-47E0-8173-9F38518BFF5F}" type="slidenum">
              <a:rPr lang="en-CA" smtClean="0"/>
              <a:t>‹#›</a:t>
            </a:fld>
            <a:endParaRPr lang="en-CA"/>
          </a:p>
        </p:txBody>
      </p:sp>
    </p:spTree>
    <p:extLst>
      <p:ext uri="{BB962C8B-B14F-4D97-AF65-F5344CB8AC3E}">
        <p14:creationId xmlns:p14="http://schemas.microsoft.com/office/powerpoint/2010/main" val="429073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BB42D-5D96-4868-81B7-7172F5A20771}" type="datetimeFigureOut">
              <a:rPr lang="en-CA" smtClean="0"/>
              <a:t>10/09/2015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C05085-854A-47E0-8173-9F38518BFF5F}" type="slidenum">
              <a:rPr lang="en-CA" smtClean="0"/>
              <a:t>‹#›</a:t>
            </a:fld>
            <a:endParaRPr lang="en-CA"/>
          </a:p>
        </p:txBody>
      </p:sp>
    </p:spTree>
    <p:extLst>
      <p:ext uri="{BB962C8B-B14F-4D97-AF65-F5344CB8AC3E}">
        <p14:creationId xmlns:p14="http://schemas.microsoft.com/office/powerpoint/2010/main" val="3931220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BB42D-5D96-4868-81B7-7172F5A20771}" type="datetimeFigureOut">
              <a:rPr lang="en-CA" smtClean="0"/>
              <a:t>10/09/2015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C05085-854A-47E0-8173-9F38518BFF5F}" type="slidenum">
              <a:rPr lang="en-CA" smtClean="0"/>
              <a:t>‹#›</a:t>
            </a:fld>
            <a:endParaRPr lang="en-CA"/>
          </a:p>
        </p:txBody>
      </p:sp>
    </p:spTree>
    <p:extLst>
      <p:ext uri="{BB962C8B-B14F-4D97-AF65-F5344CB8AC3E}">
        <p14:creationId xmlns:p14="http://schemas.microsoft.com/office/powerpoint/2010/main" val="3850339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4BB42D-5D96-4868-81B7-7172F5A20771}" type="datetimeFigureOut">
              <a:rPr lang="en-CA" smtClean="0"/>
              <a:t>10/09/2015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C05085-854A-47E0-8173-9F38518BFF5F}" type="slidenum">
              <a:rPr lang="en-CA" smtClean="0"/>
              <a:t>‹#›</a:t>
            </a:fld>
            <a:endParaRPr lang="en-CA"/>
          </a:p>
        </p:txBody>
      </p:sp>
    </p:spTree>
    <p:extLst>
      <p:ext uri="{BB962C8B-B14F-4D97-AF65-F5344CB8AC3E}">
        <p14:creationId xmlns:p14="http://schemas.microsoft.com/office/powerpoint/2010/main" val="178076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24BB42D-5D96-4868-81B7-7172F5A20771}" type="datetimeFigureOut">
              <a:rPr lang="en-CA" smtClean="0"/>
              <a:t>10/09/2015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6C05085-854A-47E0-8173-9F38518BFF5F}" type="slidenum">
              <a:rPr lang="en-CA" smtClean="0"/>
              <a:t>‹#›</a:t>
            </a:fld>
            <a:endParaRPr lang="en-CA"/>
          </a:p>
        </p:txBody>
      </p:sp>
    </p:spTree>
    <p:extLst>
      <p:ext uri="{BB962C8B-B14F-4D97-AF65-F5344CB8AC3E}">
        <p14:creationId xmlns:p14="http://schemas.microsoft.com/office/powerpoint/2010/main" val="4034508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24BB42D-5D96-4868-81B7-7172F5A20771}" type="datetimeFigureOut">
              <a:rPr lang="en-CA" smtClean="0"/>
              <a:t>10/09/2015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6C05085-854A-47E0-8173-9F38518BFF5F}" type="slidenum">
              <a:rPr lang="en-CA" smtClean="0"/>
              <a:t>‹#›</a:t>
            </a:fld>
            <a:endParaRPr lang="en-CA"/>
          </a:p>
        </p:txBody>
      </p:sp>
    </p:spTree>
    <p:extLst>
      <p:ext uri="{BB962C8B-B14F-4D97-AF65-F5344CB8AC3E}">
        <p14:creationId xmlns:p14="http://schemas.microsoft.com/office/powerpoint/2010/main" val="3698584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24BB42D-5D96-4868-81B7-7172F5A20771}" type="datetimeFigureOut">
              <a:rPr lang="en-CA" smtClean="0"/>
              <a:t>10/09/2015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6C05085-854A-47E0-8173-9F38518BFF5F}" type="slidenum">
              <a:rPr lang="en-CA" smtClean="0"/>
              <a:t>‹#›</a:t>
            </a:fld>
            <a:endParaRPr lang="en-CA"/>
          </a:p>
        </p:txBody>
      </p:sp>
    </p:spTree>
    <p:extLst>
      <p:ext uri="{BB962C8B-B14F-4D97-AF65-F5344CB8AC3E}">
        <p14:creationId xmlns:p14="http://schemas.microsoft.com/office/powerpoint/2010/main" val="3693906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BB42D-5D96-4868-81B7-7172F5A20771}" type="datetimeFigureOut">
              <a:rPr lang="en-CA" smtClean="0"/>
              <a:t>10/09/2015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6C05085-854A-47E0-8173-9F38518BFF5F}" type="slidenum">
              <a:rPr lang="en-CA" smtClean="0"/>
              <a:t>‹#›</a:t>
            </a:fld>
            <a:endParaRPr lang="en-CA"/>
          </a:p>
        </p:txBody>
      </p:sp>
    </p:spTree>
    <p:extLst>
      <p:ext uri="{BB962C8B-B14F-4D97-AF65-F5344CB8AC3E}">
        <p14:creationId xmlns:p14="http://schemas.microsoft.com/office/powerpoint/2010/main" val="1386989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BB42D-5D96-4868-81B7-7172F5A20771}" type="datetimeFigureOut">
              <a:rPr lang="en-CA" smtClean="0"/>
              <a:t>10/09/2015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6C05085-854A-47E0-8173-9F38518BFF5F}" type="slidenum">
              <a:rPr lang="en-CA" smtClean="0"/>
              <a:t>‹#›</a:t>
            </a:fld>
            <a:endParaRPr lang="en-CA"/>
          </a:p>
        </p:txBody>
      </p:sp>
    </p:spTree>
    <p:extLst>
      <p:ext uri="{BB962C8B-B14F-4D97-AF65-F5344CB8AC3E}">
        <p14:creationId xmlns:p14="http://schemas.microsoft.com/office/powerpoint/2010/main" val="88021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BB42D-5D96-4868-81B7-7172F5A20771}" type="datetimeFigureOut">
              <a:rPr lang="en-CA" smtClean="0"/>
              <a:t>10/09/2015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6C05085-854A-47E0-8173-9F38518BFF5F}" type="slidenum">
              <a:rPr lang="en-CA" smtClean="0"/>
              <a:t>‹#›</a:t>
            </a:fld>
            <a:endParaRPr lang="en-CA"/>
          </a:p>
        </p:txBody>
      </p:sp>
    </p:spTree>
    <p:extLst>
      <p:ext uri="{BB962C8B-B14F-4D97-AF65-F5344CB8AC3E}">
        <p14:creationId xmlns:p14="http://schemas.microsoft.com/office/powerpoint/2010/main" val="155670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BB42D-5D96-4868-81B7-7172F5A20771}" type="datetimeFigureOut">
              <a:rPr lang="en-CA" smtClean="0"/>
              <a:t>10/09/2015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05085-854A-47E0-8173-9F38518BFF5F}" type="slidenum">
              <a:rPr lang="en-CA" smtClean="0"/>
              <a:t>‹#›</a:t>
            </a:fld>
            <a:endParaRPr lang="en-CA"/>
          </a:p>
        </p:txBody>
      </p:sp>
    </p:spTree>
    <p:extLst>
      <p:ext uri="{BB962C8B-B14F-4D97-AF65-F5344CB8AC3E}">
        <p14:creationId xmlns:p14="http://schemas.microsoft.com/office/powerpoint/2010/main" val="887093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sRnbt4Zn6i0"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CO2omjEBxEw" TargetMode="External"/><Relationship Id="rId2" Type="http://schemas.openxmlformats.org/officeDocument/2006/relationships/hyperlink" Target="https://www.youtube.com/watch?v=s-h_OYk2aPc" TargetMode="External"/><Relationship Id="rId1" Type="http://schemas.openxmlformats.org/officeDocument/2006/relationships/slideLayout" Target="../slideLayouts/slideLayout2.xml"/><Relationship Id="rId4" Type="http://schemas.openxmlformats.org/officeDocument/2006/relationships/hyperlink" Target="https://www.youtube.com/watch?v=gSpXIxMk-z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Lucy Maude Montgomery</a:t>
            </a:r>
            <a:endParaRPr lang="en-CA" dirty="0"/>
          </a:p>
        </p:txBody>
      </p:sp>
      <p:sp>
        <p:nvSpPr>
          <p:cNvPr id="3" name="Content Placeholder 2"/>
          <p:cNvSpPr>
            <a:spLocks noGrp="1"/>
          </p:cNvSpPr>
          <p:nvPr>
            <p:ph idx="1"/>
          </p:nvPr>
        </p:nvSpPr>
        <p:spPr/>
        <p:txBody>
          <a:bodyPr>
            <a:normAutofit/>
          </a:bodyPr>
          <a:lstStyle/>
          <a:p>
            <a:r>
              <a:rPr lang="en-CA" dirty="0" smtClean="0"/>
              <a:t>Other popular works based on her literature:</a:t>
            </a:r>
          </a:p>
          <a:p>
            <a:pPr lvl="1"/>
            <a:r>
              <a:rPr lang="en-CA" sz="3200" dirty="0" smtClean="0"/>
              <a:t>Emily of New Moon</a:t>
            </a:r>
          </a:p>
          <a:p>
            <a:pPr lvl="1"/>
            <a:r>
              <a:rPr lang="en-CA" sz="3200" dirty="0" smtClean="0"/>
              <a:t>Road To </a:t>
            </a:r>
            <a:r>
              <a:rPr lang="en-CA" sz="3200" dirty="0" smtClean="0"/>
              <a:t>Avonlea</a:t>
            </a:r>
          </a:p>
          <a:p>
            <a:pPr marL="457200" lvl="1" indent="0">
              <a:buNone/>
            </a:pPr>
            <a:r>
              <a:rPr lang="en-CA" sz="3200">
                <a:hlinkClick r:id="rId2"/>
              </a:rPr>
              <a:t>https</a:t>
            </a:r>
            <a:r>
              <a:rPr lang="en-CA" sz="3200">
                <a:hlinkClick r:id="rId2"/>
              </a:rPr>
              <a:t>://</a:t>
            </a:r>
            <a:r>
              <a:rPr lang="en-CA" sz="3200" smtClean="0">
                <a:hlinkClick r:id="rId2"/>
              </a:rPr>
              <a:t>www.youtube.com/watch?v=sRnbt4Zn6i0</a:t>
            </a:r>
            <a:r>
              <a:rPr lang="en-CA" sz="3200" smtClean="0"/>
              <a:t> </a:t>
            </a:r>
            <a:endParaRPr lang="en-CA" sz="3200" dirty="0" smtClean="0"/>
          </a:p>
          <a:p>
            <a:pPr lvl="1">
              <a:buNone/>
            </a:pPr>
            <a:r>
              <a:rPr lang="en-CA" sz="3200" dirty="0" smtClean="0"/>
              <a:t>Anne of Green Gables has become a cultural icon (symbol) around the world, creating a big tourism industry for the island.</a:t>
            </a:r>
          </a:p>
          <a:p>
            <a:pPr lvl="1">
              <a:buNone/>
            </a:pPr>
            <a:endParaRPr lang="en-CA" dirty="0" smtClean="0"/>
          </a:p>
        </p:txBody>
      </p:sp>
    </p:spTree>
    <p:extLst>
      <p:ext uri="{BB962C8B-B14F-4D97-AF65-F5344CB8AC3E}">
        <p14:creationId xmlns:p14="http://schemas.microsoft.com/office/powerpoint/2010/main" val="1988033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Canada and Sports</a:t>
            </a:r>
            <a:endParaRPr lang="en-CA" dirty="0"/>
          </a:p>
        </p:txBody>
      </p:sp>
      <p:sp>
        <p:nvSpPr>
          <p:cNvPr id="3" name="Content Placeholder 2"/>
          <p:cNvSpPr>
            <a:spLocks noGrp="1"/>
          </p:cNvSpPr>
          <p:nvPr>
            <p:ph idx="1"/>
          </p:nvPr>
        </p:nvSpPr>
        <p:spPr>
          <a:xfrm>
            <a:off x="457200" y="1412776"/>
            <a:ext cx="8229600" cy="4713387"/>
          </a:xfrm>
        </p:spPr>
        <p:txBody>
          <a:bodyPr>
            <a:normAutofit fontScale="92500" lnSpcReduction="20000"/>
          </a:bodyPr>
          <a:lstStyle/>
          <a:p>
            <a:r>
              <a:rPr lang="en-CA" dirty="0" smtClean="0"/>
              <a:t>Canadian sports is influenced </a:t>
            </a:r>
            <a:r>
              <a:rPr lang="en-CA" dirty="0"/>
              <a:t>by a number of </a:t>
            </a:r>
            <a:r>
              <a:rPr lang="en-CA" dirty="0" smtClean="0"/>
              <a:t>factors: </a:t>
            </a:r>
          </a:p>
          <a:p>
            <a:pPr lvl="1"/>
            <a:r>
              <a:rPr lang="en-CA" dirty="0" smtClean="0"/>
              <a:t>Our four </a:t>
            </a:r>
            <a:r>
              <a:rPr lang="en-CA" dirty="0"/>
              <a:t>seasons, and our geographic and social diversity. </a:t>
            </a:r>
            <a:endParaRPr lang="en-CA" dirty="0" smtClean="0"/>
          </a:p>
          <a:p>
            <a:pPr lvl="1"/>
            <a:r>
              <a:rPr lang="en-CA" dirty="0" smtClean="0"/>
              <a:t>IE.: lacrosse </a:t>
            </a:r>
            <a:r>
              <a:rPr lang="en-CA" dirty="0"/>
              <a:t>(</a:t>
            </a:r>
            <a:r>
              <a:rPr lang="en-CA" dirty="0" smtClean="0"/>
              <a:t>national </a:t>
            </a:r>
            <a:r>
              <a:rPr lang="en-CA" dirty="0"/>
              <a:t>summer </a:t>
            </a:r>
            <a:r>
              <a:rPr lang="en-CA" dirty="0" smtClean="0"/>
              <a:t>sport) </a:t>
            </a:r>
            <a:r>
              <a:rPr lang="en-CA" dirty="0"/>
              <a:t>has been played by Aboriginal peoples </a:t>
            </a:r>
            <a:r>
              <a:rPr lang="en-CA" dirty="0" smtClean="0"/>
              <a:t>for almost a thousand </a:t>
            </a:r>
            <a:r>
              <a:rPr lang="en-CA" dirty="0"/>
              <a:t>years. </a:t>
            </a:r>
            <a:r>
              <a:rPr lang="en-CA" dirty="0" smtClean="0"/>
              <a:t>Hockey (national winter sport) was invented in Canada in the 1800s, and basketball was invented by Canadian Dr. James Naismith in 1891 to condition young athletes during the winter. </a:t>
            </a:r>
          </a:p>
          <a:p>
            <a:r>
              <a:rPr lang="en-CA" dirty="0" smtClean="0"/>
              <a:t>Today, soccer is the most popular sport among Canadian children. Do you agree?</a:t>
            </a:r>
          </a:p>
          <a:p>
            <a:endParaRPr lang="en-CA" dirty="0"/>
          </a:p>
        </p:txBody>
      </p:sp>
    </p:spTree>
    <p:extLst>
      <p:ext uri="{BB962C8B-B14F-4D97-AF65-F5344CB8AC3E}">
        <p14:creationId xmlns:p14="http://schemas.microsoft.com/office/powerpoint/2010/main" val="1508859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Time for a ….. SPORTS MONTAGE</a:t>
            </a:r>
            <a:endParaRPr lang="en-CA" dirty="0"/>
          </a:p>
        </p:txBody>
      </p:sp>
      <p:sp>
        <p:nvSpPr>
          <p:cNvPr id="3" name="Content Placeholder 2"/>
          <p:cNvSpPr>
            <a:spLocks noGrp="1"/>
          </p:cNvSpPr>
          <p:nvPr>
            <p:ph idx="1"/>
          </p:nvPr>
        </p:nvSpPr>
        <p:spPr/>
        <p:txBody>
          <a:bodyPr>
            <a:normAutofit lnSpcReduction="10000"/>
          </a:bodyPr>
          <a:lstStyle/>
          <a:p>
            <a:r>
              <a:rPr lang="en-CA" dirty="0">
                <a:hlinkClick r:id="rId2"/>
              </a:rPr>
              <a:t>https://</a:t>
            </a:r>
            <a:r>
              <a:rPr lang="en-CA" dirty="0" smtClean="0">
                <a:hlinkClick r:id="rId2"/>
              </a:rPr>
              <a:t>www.youtube.com/watch?v=s-h_OYk2aPc</a:t>
            </a:r>
            <a:r>
              <a:rPr lang="en-CA" dirty="0" smtClean="0"/>
              <a:t> (35 </a:t>
            </a:r>
            <a:r>
              <a:rPr lang="en-CA" smtClean="0"/>
              <a:t>secs)</a:t>
            </a:r>
            <a:endParaRPr lang="en-CA" dirty="0" smtClean="0"/>
          </a:p>
          <a:p>
            <a:r>
              <a:rPr lang="en-CA" dirty="0" smtClean="0">
                <a:hlinkClick r:id="rId3"/>
              </a:rPr>
              <a:t>https</a:t>
            </a:r>
            <a:r>
              <a:rPr lang="en-CA" dirty="0">
                <a:hlinkClick r:id="rId3"/>
              </a:rPr>
              <a:t>://</a:t>
            </a:r>
            <a:r>
              <a:rPr lang="en-CA" dirty="0" smtClean="0">
                <a:hlinkClick r:id="rId3"/>
              </a:rPr>
              <a:t>www.youtube.com/watch?v=CO2omjEBxEw</a:t>
            </a:r>
            <a:endParaRPr lang="en-CA" dirty="0" smtClean="0"/>
          </a:p>
          <a:p>
            <a:r>
              <a:rPr lang="en-CA" dirty="0">
                <a:hlinkClick r:id="rId4"/>
              </a:rPr>
              <a:t>https://</a:t>
            </a:r>
            <a:r>
              <a:rPr lang="en-CA" dirty="0" smtClean="0">
                <a:hlinkClick r:id="rId4"/>
              </a:rPr>
              <a:t>www.youtube.com/watch?v=gSpXIxMk-zE</a:t>
            </a:r>
            <a:endParaRPr lang="en-CA" dirty="0" smtClean="0"/>
          </a:p>
          <a:p>
            <a:endParaRPr lang="en-CA" dirty="0"/>
          </a:p>
          <a:p>
            <a:r>
              <a:rPr lang="en-CA" dirty="0" smtClean="0"/>
              <a:t>What do these videos say about Canada’s values (what we find important)?</a:t>
            </a:r>
            <a:endParaRPr lang="en-CA" dirty="0"/>
          </a:p>
        </p:txBody>
      </p:sp>
    </p:spTree>
    <p:extLst>
      <p:ext uri="{BB962C8B-B14F-4D97-AF65-F5344CB8AC3E}">
        <p14:creationId xmlns:p14="http://schemas.microsoft.com/office/powerpoint/2010/main" val="3593252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4191000" cy="1162050"/>
          </a:xfrm>
        </p:spPr>
        <p:txBody>
          <a:bodyPr>
            <a:noAutofit/>
          </a:bodyPr>
          <a:lstStyle/>
          <a:p>
            <a:r>
              <a:rPr lang="en-CA" sz="4000" dirty="0" smtClean="0"/>
              <a:t>Other Authors</a:t>
            </a:r>
            <a:endParaRPr lang="en-CA" sz="4000" dirty="0"/>
          </a:p>
        </p:txBody>
      </p:sp>
      <p:sp>
        <p:nvSpPr>
          <p:cNvPr id="4" name="Text Placeholder 3"/>
          <p:cNvSpPr>
            <a:spLocks noGrp="1"/>
          </p:cNvSpPr>
          <p:nvPr>
            <p:ph type="body" sz="half" idx="2"/>
          </p:nvPr>
        </p:nvSpPr>
        <p:spPr>
          <a:xfrm>
            <a:off x="457200" y="1435100"/>
            <a:ext cx="4343400" cy="4691063"/>
          </a:xfrm>
        </p:spPr>
        <p:txBody>
          <a:bodyPr/>
          <a:lstStyle/>
          <a:p>
            <a:r>
              <a:rPr lang="en-CA" sz="2000" i="1" dirty="0" smtClean="0"/>
              <a:t>No Great Mischief </a:t>
            </a:r>
            <a:r>
              <a:rPr lang="en-CA" sz="2000" dirty="0" smtClean="0"/>
              <a:t>by Alistair MacLeod</a:t>
            </a:r>
            <a:br>
              <a:rPr lang="en-CA" sz="2000" dirty="0" smtClean="0"/>
            </a:br>
            <a:endParaRPr lang="en-CA" sz="2000" dirty="0" smtClean="0"/>
          </a:p>
          <a:p>
            <a:r>
              <a:rPr lang="en-CA" sz="2000" i="1" dirty="0" smtClean="0"/>
              <a:t>The Mountain and the Valley </a:t>
            </a:r>
            <a:r>
              <a:rPr lang="en-CA" sz="2000" dirty="0" smtClean="0"/>
              <a:t>by Ernest Buckler</a:t>
            </a:r>
            <a:br>
              <a:rPr lang="en-CA" sz="2000" dirty="0" smtClean="0"/>
            </a:br>
            <a:endParaRPr lang="en-CA" sz="2000" dirty="0" smtClean="0"/>
          </a:p>
          <a:p>
            <a:r>
              <a:rPr lang="en-CA" sz="2000" i="1" dirty="0" smtClean="0"/>
              <a:t>Fall on Your Knees </a:t>
            </a:r>
            <a:r>
              <a:rPr lang="en-CA" sz="2000" dirty="0" smtClean="0"/>
              <a:t>by Ann-Marie MacDonald</a:t>
            </a:r>
            <a:br>
              <a:rPr lang="en-CA" sz="2000" dirty="0" smtClean="0"/>
            </a:br>
            <a:endParaRPr lang="en-CA" sz="2000" dirty="0" smtClean="0"/>
          </a:p>
          <a:p>
            <a:r>
              <a:rPr lang="en-CA" sz="2000" i="1" dirty="0" smtClean="0"/>
              <a:t>Barometer Rising </a:t>
            </a:r>
            <a:r>
              <a:rPr lang="en-CA" sz="2000" dirty="0" smtClean="0"/>
              <a:t>by Hugh MacLennan</a:t>
            </a:r>
            <a:br>
              <a:rPr lang="en-CA" sz="2000" dirty="0" smtClean="0"/>
            </a:br>
            <a:endParaRPr lang="en-CA" sz="2000" dirty="0" smtClean="0"/>
          </a:p>
          <a:p>
            <a:r>
              <a:rPr lang="en-CA" sz="2000" i="1" dirty="0" smtClean="0"/>
              <a:t>The Birth House </a:t>
            </a:r>
            <a:r>
              <a:rPr lang="en-CA" sz="2000" dirty="0" smtClean="0"/>
              <a:t>by Ami McKay</a:t>
            </a:r>
            <a:br>
              <a:rPr lang="en-CA" sz="2000" dirty="0" smtClean="0"/>
            </a:br>
            <a:endParaRPr lang="en-CA" sz="2000" dirty="0" smtClean="0"/>
          </a:p>
          <a:p>
            <a:r>
              <a:rPr lang="en-CA" sz="2000" i="1" dirty="0" smtClean="0"/>
              <a:t>Rockbound </a:t>
            </a:r>
            <a:r>
              <a:rPr lang="en-CA" sz="2000" dirty="0" smtClean="0"/>
              <a:t>by Frank Parker Day</a:t>
            </a:r>
          </a:p>
          <a:p>
            <a:endParaRPr lang="en-CA" dirty="0"/>
          </a:p>
        </p:txBody>
      </p:sp>
      <p:pic>
        <p:nvPicPr>
          <p:cNvPr id="1026" name="Picture 2"/>
          <p:cNvPicPr>
            <a:picLocks noGrp="1" noChangeAspect="1" noChangeArrowheads="1"/>
          </p:cNvPicPr>
          <p:nvPr>
            <p:ph idx="1"/>
          </p:nvPr>
        </p:nvPicPr>
        <p:blipFill>
          <a:blip r:embed="rId2"/>
          <a:srcRect/>
          <a:stretch>
            <a:fillRect/>
          </a:stretch>
        </p:blipFill>
        <p:spPr bwMode="auto">
          <a:xfrm>
            <a:off x="4953000" y="381000"/>
            <a:ext cx="1495425" cy="2320487"/>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705600" y="609600"/>
            <a:ext cx="1752600" cy="26098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4724400" y="2819400"/>
            <a:ext cx="1895475" cy="2409825"/>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6934200" y="3276600"/>
            <a:ext cx="1752600" cy="2600325"/>
          </a:xfrm>
          <a:prstGeom prst="rect">
            <a:avLst/>
          </a:prstGeom>
          <a:noFill/>
          <a:ln w="9525">
            <a:noFill/>
            <a:miter lim="800000"/>
            <a:headEnd/>
            <a:tailEnd/>
          </a:ln>
          <a:effectLst/>
        </p:spPr>
      </p:pic>
    </p:spTree>
    <p:extLst>
      <p:ext uri="{BB962C8B-B14F-4D97-AF65-F5344CB8AC3E}">
        <p14:creationId xmlns:p14="http://schemas.microsoft.com/office/powerpoint/2010/main" val="3445128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Atlantic Canadian Art</a:t>
            </a:r>
            <a:endParaRPr lang="en-CA" dirty="0"/>
          </a:p>
        </p:txBody>
      </p:sp>
      <p:sp>
        <p:nvSpPr>
          <p:cNvPr id="6" name="Content Placeholder 5"/>
          <p:cNvSpPr>
            <a:spLocks noGrp="1"/>
          </p:cNvSpPr>
          <p:nvPr>
            <p:ph idx="1"/>
          </p:nvPr>
        </p:nvSpPr>
        <p:spPr>
          <a:xfrm>
            <a:off x="457200" y="1600201"/>
            <a:ext cx="8229600" cy="1295400"/>
          </a:xfrm>
        </p:spPr>
        <p:txBody>
          <a:bodyPr/>
          <a:lstStyle/>
          <a:p>
            <a:r>
              <a:rPr lang="en-CA" dirty="0" smtClean="0"/>
              <a:t>Artists of Atlantic Canada have often painted the dramatic landscapes of the area.</a:t>
            </a:r>
            <a:endParaRPr lang="en-CA" dirty="0"/>
          </a:p>
        </p:txBody>
      </p:sp>
      <p:pic>
        <p:nvPicPr>
          <p:cNvPr id="2050" name="Picture 2"/>
          <p:cNvPicPr>
            <a:picLocks noChangeAspect="1" noChangeArrowheads="1"/>
          </p:cNvPicPr>
          <p:nvPr/>
        </p:nvPicPr>
        <p:blipFill>
          <a:blip r:embed="rId2"/>
          <a:srcRect/>
          <a:stretch>
            <a:fillRect/>
          </a:stretch>
        </p:blipFill>
        <p:spPr bwMode="auto">
          <a:xfrm>
            <a:off x="533400" y="2743200"/>
            <a:ext cx="3578311" cy="26479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495800" y="3124200"/>
            <a:ext cx="4010105" cy="3181350"/>
          </a:xfrm>
          <a:prstGeom prst="rect">
            <a:avLst/>
          </a:prstGeom>
          <a:noFill/>
          <a:ln w="9525">
            <a:noFill/>
            <a:miter lim="800000"/>
            <a:headEnd/>
            <a:tailEnd/>
          </a:ln>
          <a:effectLst/>
        </p:spPr>
      </p:pic>
    </p:spTree>
    <p:extLst>
      <p:ext uri="{BB962C8B-B14F-4D97-AF65-F5344CB8AC3E}">
        <p14:creationId xmlns:p14="http://schemas.microsoft.com/office/powerpoint/2010/main" val="4241978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Gerald Squires</a:t>
            </a:r>
            <a:endParaRPr lang="en-CA" dirty="0"/>
          </a:p>
        </p:txBody>
      </p:sp>
      <p:pic>
        <p:nvPicPr>
          <p:cNvPr id="3074" name="Picture 2"/>
          <p:cNvPicPr>
            <a:picLocks noGrp="1" noChangeAspect="1" noChangeArrowheads="1"/>
          </p:cNvPicPr>
          <p:nvPr>
            <p:ph idx="1"/>
          </p:nvPr>
        </p:nvPicPr>
        <p:blipFill>
          <a:blip r:embed="rId2"/>
          <a:srcRect/>
          <a:stretch>
            <a:fillRect/>
          </a:stretch>
        </p:blipFill>
        <p:spPr bwMode="auto">
          <a:xfrm>
            <a:off x="3429000" y="3962400"/>
            <a:ext cx="3314700" cy="23717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57200" y="1143000"/>
            <a:ext cx="3362325" cy="33909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5257800" y="1219200"/>
            <a:ext cx="3338512" cy="2807806"/>
          </a:xfrm>
          <a:prstGeom prst="rect">
            <a:avLst/>
          </a:prstGeom>
          <a:noFill/>
          <a:ln w="9525">
            <a:noFill/>
            <a:miter lim="800000"/>
            <a:headEnd/>
            <a:tailEnd/>
          </a:ln>
          <a:effectLst/>
        </p:spPr>
      </p:pic>
    </p:spTree>
    <p:extLst>
      <p:ext uri="{BB962C8B-B14F-4D97-AF65-F5344CB8AC3E}">
        <p14:creationId xmlns:p14="http://schemas.microsoft.com/office/powerpoint/2010/main" val="798945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aud Lewis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685800" y="1752600"/>
            <a:ext cx="7650626" cy="32766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24808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Maud Lewis (1903-1970)</a:t>
            </a:r>
            <a:endParaRPr lang="en-US" dirty="0"/>
          </a:p>
        </p:txBody>
      </p:sp>
      <p:sp>
        <p:nvSpPr>
          <p:cNvPr id="3" name="Content Placeholder 2"/>
          <p:cNvSpPr>
            <a:spLocks noGrp="1"/>
          </p:cNvSpPr>
          <p:nvPr>
            <p:ph idx="1"/>
          </p:nvPr>
        </p:nvSpPr>
        <p:spPr/>
        <p:txBody>
          <a:bodyPr>
            <a:normAutofit fontScale="92500"/>
          </a:bodyPr>
          <a:lstStyle/>
          <a:p>
            <a:r>
              <a:rPr lang="en-US" dirty="0" smtClean="0"/>
              <a:t>born with almost no chin and was always much smaller than everyone else.</a:t>
            </a:r>
          </a:p>
          <a:p>
            <a:r>
              <a:rPr lang="en-US" dirty="0" smtClean="0"/>
              <a:t>Maud's mother started her painting Christmas cards to sell and thus her career as an artist began.</a:t>
            </a:r>
          </a:p>
          <a:p>
            <a:r>
              <a:rPr lang="en-US" dirty="0" smtClean="0"/>
              <a:t>Because of Maud’s worsening rheumatoid arthritis, she was unable to do housework. Her husband took care of the house, and Maud brought in money through her paintings. </a:t>
            </a:r>
            <a:endParaRPr lang="en-US" dirty="0"/>
          </a:p>
        </p:txBody>
      </p:sp>
    </p:spTree>
    <p:extLst>
      <p:ext uri="{BB962C8B-B14F-4D97-AF65-F5344CB8AC3E}">
        <p14:creationId xmlns:p14="http://schemas.microsoft.com/office/powerpoint/2010/main" val="1744171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Maud Lewis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home they lived in was tiny in size and lacked things such as indoor plumbing and electricity, the house shows that Maud's life was full of enjoyment through her art. </a:t>
            </a:r>
          </a:p>
          <a:p>
            <a:r>
              <a:rPr lang="en-US" dirty="0" smtClean="0"/>
              <a:t>Those who stopped after seeing her roadside sign, "Paintings for sale", found a quiet woman with a delightful smile. Her pleasure didn't come from the pride of having done a painting, but the creative act itself and the enjoyment others seemed to get from her work.</a:t>
            </a:r>
            <a:endParaRPr lang="en-US" dirty="0"/>
          </a:p>
        </p:txBody>
      </p:sp>
    </p:spTree>
    <p:extLst>
      <p:ext uri="{BB962C8B-B14F-4D97-AF65-F5344CB8AC3E}">
        <p14:creationId xmlns:p14="http://schemas.microsoft.com/office/powerpoint/2010/main" val="3403631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Through newspaper and magazine articles, as well as television documentaries, Maud became well known and a reputation grew that’s still growing today.</a:t>
            </a:r>
          </a:p>
          <a:p>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1676400" y="3733800"/>
            <a:ext cx="5334000" cy="2551044"/>
          </a:xfrm>
          <a:prstGeom prst="rect">
            <a:avLst/>
          </a:prstGeom>
          <a:noFill/>
          <a:ln w="9525">
            <a:noFill/>
            <a:miter lim="800000"/>
            <a:headEnd/>
            <a:tailEnd/>
          </a:ln>
        </p:spPr>
      </p:pic>
    </p:spTree>
    <p:extLst>
      <p:ext uri="{BB962C8B-B14F-4D97-AF65-F5344CB8AC3E}">
        <p14:creationId xmlns:p14="http://schemas.microsoft.com/office/powerpoint/2010/main" val="3255435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Maud Lewis</a:t>
            </a:r>
            <a:endParaRPr lang="en-US" dirty="0"/>
          </a:p>
        </p:txBody>
      </p:sp>
      <p:sp>
        <p:nvSpPr>
          <p:cNvPr id="3" name="Content Placeholder 2"/>
          <p:cNvSpPr>
            <a:spLocks noGrp="1"/>
          </p:cNvSpPr>
          <p:nvPr>
            <p:ph idx="1"/>
          </p:nvPr>
        </p:nvSpPr>
        <p:spPr/>
        <p:txBody>
          <a:bodyPr>
            <a:normAutofit/>
          </a:bodyPr>
          <a:lstStyle/>
          <a:p>
            <a:r>
              <a:rPr lang="en-US" sz="4000" dirty="0" smtClean="0"/>
              <a:t>Today, Maud Lewis’ paintings sell for thousands of dollars.</a:t>
            </a:r>
            <a:endParaRPr lang="en-US" sz="4000" dirty="0"/>
          </a:p>
        </p:txBody>
      </p:sp>
    </p:spTree>
    <p:extLst>
      <p:ext uri="{BB962C8B-B14F-4D97-AF65-F5344CB8AC3E}">
        <p14:creationId xmlns:p14="http://schemas.microsoft.com/office/powerpoint/2010/main" val="2699736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396</Words>
  <Application>Microsoft Office PowerPoint</Application>
  <PresentationFormat>On-screen Show (4:3)</PresentationFormat>
  <Paragraphs>38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Lucy Maude Montgomery</vt:lpstr>
      <vt:lpstr>Other Authors</vt:lpstr>
      <vt:lpstr>Atlantic Canadian Art</vt:lpstr>
      <vt:lpstr>Gerald Squires</vt:lpstr>
      <vt:lpstr>Maud Lewis</vt:lpstr>
      <vt:lpstr>Maud Lewis (1903-1970)</vt:lpstr>
      <vt:lpstr>Maud Lewis</vt:lpstr>
      <vt:lpstr>PowerPoint Presentation</vt:lpstr>
      <vt:lpstr>Maud Lewis</vt:lpstr>
      <vt:lpstr>Canada and Sports</vt:lpstr>
      <vt:lpstr>Time for a ….. SPORTS MONTAGE</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Student</cp:lastModifiedBy>
  <cp:revision>6</cp:revision>
  <dcterms:created xsi:type="dcterms:W3CDTF">2015-09-10T16:36:25Z</dcterms:created>
  <dcterms:modified xsi:type="dcterms:W3CDTF">2015-09-10T19:53:13Z</dcterms:modified>
</cp:coreProperties>
</file>