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57" r:id="rId5"/>
    <p:sldId id="262" r:id="rId6"/>
    <p:sldId id="258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647E1F-55E7-4DBC-87A7-D80DF38BE9CF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B8DCD0-F761-42D7-8687-E93A10E09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and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 Social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Developers who want to know where to locate different types of housing.</a:t>
            </a:r>
          </a:p>
          <a:p>
            <a:r>
              <a:rPr lang="en-US" sz="3600" dirty="0" smtClean="0"/>
              <a:t>Businesspeople who want to know whether there will be enough customers for their business.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term used by demographers to describe the situation in which the income taxes paid by someone of working age are needed to support dependent members of society.</a:t>
            </a:r>
          </a:p>
          <a:p>
            <a:r>
              <a:rPr lang="en-US" dirty="0" smtClean="0"/>
              <a:t>Retired people pay less income tax, but require more specialized services.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ageing population will put pressure on pensions &amp; health care </a:t>
            </a:r>
            <a:r>
              <a:rPr lang="en-US" sz="3600" i="1" dirty="0" smtClean="0"/>
              <a:t>but</a:t>
            </a:r>
            <a:r>
              <a:rPr lang="en-US" sz="3600" dirty="0" smtClean="0"/>
              <a:t> stimulate growth as entertainment &amp; leisure industries compete to serve the aged.</a:t>
            </a:r>
          </a:p>
          <a:p>
            <a:r>
              <a:rPr lang="en-US" sz="3600" dirty="0" smtClean="0"/>
              <a:t>At the same time, an ageing pop. means a declining birth rate and calls into question the ability of Canada’s pop. To sustain itself.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526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Population, selected age segments, Canada, 1991, 2001 and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1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Percentage of Canadian population </a:t>
            </a:r>
            <a:r>
              <a:rPr lang="en-US" sz="3600" i="1" dirty="0" smtClean="0"/>
              <a:t>of </a:t>
            </a:r>
            <a:r>
              <a:rPr lang="en-US" sz="3600" i="1" dirty="0" smtClean="0"/>
              <a:t>persons aged 65 or older, 1921 to 2005 and projections to 2056</a:t>
            </a:r>
            <a:endParaRPr lang="en-US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17875" y="2562225"/>
            <a:ext cx="37338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services needed for ages 70+ and age group 20-29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676400"/>
          <a:ext cx="7499349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6021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Group 20-29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Services Needed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Group 70+</a:t>
                      </a:r>
                      <a:endParaRPr lang="en-US" dirty="0"/>
                    </a:p>
                  </a:txBody>
                  <a:tcPr marL="83326" marR="83326"/>
                </a:tc>
              </a:tr>
              <a:tr h="6021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Housing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</a:tr>
              <a:tr h="6021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</a:tr>
              <a:tr h="6021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Recreation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</a:tr>
              <a:tr h="6021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3326" marR="83326"/>
                </a:tc>
              </a:tr>
              <a:tr h="1484851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It is important for social and economic planners to have</a:t>
                      </a:r>
                      <a:r>
                        <a:rPr lang="en-US" baseline="0" dirty="0" smtClean="0"/>
                        <a:t> information about population structures because….</a:t>
                      </a:r>
                    </a:p>
                    <a:p>
                      <a:endParaRPr lang="en-US" dirty="0"/>
                    </a:p>
                  </a:txBody>
                  <a:tcPr marL="83326" marR="8332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population growth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 Canada predicts that by 2030 more people will die than be born = pop. </a:t>
            </a:r>
            <a:r>
              <a:rPr lang="en-US" dirty="0"/>
              <a:t>d</a:t>
            </a:r>
            <a:r>
              <a:rPr lang="en-US" dirty="0" smtClean="0"/>
              <a:t>ecline.</a:t>
            </a:r>
          </a:p>
          <a:p>
            <a:r>
              <a:rPr lang="en-US" dirty="0" smtClean="0"/>
              <a:t>Birth rate – the number of births each year per thousand of the population.</a:t>
            </a:r>
          </a:p>
          <a:p>
            <a:r>
              <a:rPr lang="en-US" dirty="0" smtClean="0"/>
              <a:t>Canada’s current birth rate is 11.</a:t>
            </a:r>
          </a:p>
          <a:p>
            <a:pPr lvl="1"/>
            <a:r>
              <a:rPr lang="en-US" dirty="0" smtClean="0"/>
              <a:t>1921, it was 29</a:t>
            </a:r>
          </a:p>
          <a:p>
            <a:pPr lvl="1"/>
            <a:r>
              <a:rPr lang="en-US" dirty="0" smtClean="0"/>
              <a:t>1951, </a:t>
            </a:r>
            <a:r>
              <a:rPr lang="en-US" dirty="0"/>
              <a:t>i</a:t>
            </a:r>
            <a:r>
              <a:rPr lang="en-US" dirty="0" smtClean="0"/>
              <a:t>t was 27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rate – the number of deaths each year per thousand.</a:t>
            </a:r>
          </a:p>
          <a:p>
            <a:r>
              <a:rPr lang="en-US" dirty="0" smtClean="0"/>
              <a:t>Canada’s death rate is 7.</a:t>
            </a:r>
          </a:p>
          <a:p>
            <a:pPr lvl="1"/>
            <a:r>
              <a:rPr lang="en-US" dirty="0" smtClean="0"/>
              <a:t>1921, it was 12.</a:t>
            </a:r>
            <a:endParaRPr lang="en-US" dirty="0"/>
          </a:p>
          <a:p>
            <a:pPr lvl="1"/>
            <a:r>
              <a:rPr lang="en-US" dirty="0" smtClean="0"/>
              <a:t>1959, it was 8.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 declining death rate increases the population.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Vs. Emigration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Net Migration – the difference  between the number of people who immigrate </a:t>
            </a:r>
            <a:r>
              <a:rPr lang="en-US" sz="3600" i="1" dirty="0" smtClean="0"/>
              <a:t>to</a:t>
            </a:r>
            <a:r>
              <a:rPr lang="en-US" sz="3600" dirty="0" smtClean="0"/>
              <a:t> Canada (come to Canada) and the number of people who emigrate </a:t>
            </a:r>
            <a:r>
              <a:rPr lang="en-US" sz="3600" i="1" dirty="0" smtClean="0"/>
              <a:t>from</a:t>
            </a:r>
            <a:r>
              <a:rPr lang="en-US" sz="3600" dirty="0" smtClean="0"/>
              <a:t> Canada (leave).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Need All Of This Info?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Gov’ts</a:t>
            </a:r>
            <a:r>
              <a:rPr lang="en-US" sz="3600" dirty="0" smtClean="0"/>
              <a:t> need to know how much money they will collect from taxes to pay for goods and services for their citizens.</a:t>
            </a:r>
          </a:p>
          <a:p>
            <a:r>
              <a:rPr lang="en-US" sz="3600" dirty="0" smtClean="0"/>
              <a:t>Town and city planners who need to decide what kind of health services, schools, and roads their community will require.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394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Challenges and Opportunities</vt:lpstr>
      <vt:lpstr>Canada’s Population</vt:lpstr>
      <vt:lpstr>Population, selected age segments, Canada, 1991, 2001 and 2011</vt:lpstr>
      <vt:lpstr>Percentage of Canadian population of persons aged 65 or older, 1921 to 2005 and projections to 2056</vt:lpstr>
      <vt:lpstr>Compare services needed for ages 70+ and age group 20-29</vt:lpstr>
      <vt:lpstr>Why is population growth important?</vt:lpstr>
      <vt:lpstr>Death Rate</vt:lpstr>
      <vt:lpstr>Immigration Vs. Emigration</vt:lpstr>
      <vt:lpstr>Why Do We Need All Of This Info?</vt:lpstr>
      <vt:lpstr>Why…?</vt:lpstr>
      <vt:lpstr>Dependency Load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Opportunities</dc:title>
  <dc:creator>Sarah</dc:creator>
  <cp:lastModifiedBy>Sarah</cp:lastModifiedBy>
  <cp:revision>9</cp:revision>
  <dcterms:created xsi:type="dcterms:W3CDTF">2011-05-23T04:19:32Z</dcterms:created>
  <dcterms:modified xsi:type="dcterms:W3CDTF">2011-05-23T15:58:22Z</dcterms:modified>
</cp:coreProperties>
</file>