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5/6/2016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Key Ideas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Beginning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1947 – 1949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Ending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Canada’s Role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Results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Cold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6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Cold War was the period of time between the end of WW2 and the collapse of the Soviet Union in 1991</a:t>
            </a:r>
          </a:p>
          <a:p>
            <a:r>
              <a:rPr lang="en-US" dirty="0" smtClean="0"/>
              <a:t>World divided into 2 ideological camps: </a:t>
            </a:r>
          </a:p>
          <a:p>
            <a:pPr lvl="1"/>
            <a:r>
              <a:rPr lang="en-US" dirty="0" smtClean="0"/>
              <a:t>United States led Capitalism = “The West”</a:t>
            </a:r>
          </a:p>
          <a:p>
            <a:pPr lvl="1"/>
            <a:r>
              <a:rPr lang="en-US" dirty="0" smtClean="0"/>
              <a:t>Soviet dominated Communism = “The East” </a:t>
            </a:r>
          </a:p>
          <a:p>
            <a:r>
              <a:rPr lang="en-US" dirty="0" smtClean="0"/>
              <a:t>No direct military confrontation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End of American-British-Soviet alliance after WW2</a:t>
            </a:r>
          </a:p>
          <a:p>
            <a:r>
              <a:rPr lang="en-US" dirty="0" smtClean="0"/>
              <a:t>American and Britain relations with the Soviet Union, led by Joseph Stalin, begin to fall apart because the Soviets had </a:t>
            </a:r>
            <a:r>
              <a:rPr lang="en-US" b="1" dirty="0" smtClean="0"/>
              <a:t>puppet governments</a:t>
            </a:r>
            <a:r>
              <a:rPr lang="en-US" dirty="0" smtClean="0"/>
              <a:t> in once-independent countries</a:t>
            </a:r>
          </a:p>
          <a:p>
            <a:r>
              <a:rPr lang="en-US" dirty="0" smtClean="0"/>
              <a:t>February 9, 1946: Stalin states that communism and capitalism don’t work together</a:t>
            </a:r>
          </a:p>
          <a:p>
            <a:r>
              <a:rPr lang="en-US" dirty="0" smtClean="0"/>
              <a:t>March 5, 1946: Winston Churchill states that </a:t>
            </a:r>
            <a:r>
              <a:rPr lang="en-US" i="1" dirty="0" smtClean="0"/>
              <a:t>“… an </a:t>
            </a:r>
            <a:r>
              <a:rPr lang="en-US" b="1" i="1" dirty="0" smtClean="0"/>
              <a:t>Iron Curtain </a:t>
            </a:r>
            <a:r>
              <a:rPr lang="en-US" i="1" dirty="0" smtClean="0"/>
              <a:t>has descended on Europe.”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6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1947 - 1949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Containment: </a:t>
            </a:r>
            <a:r>
              <a:rPr lang="en-US" dirty="0" smtClean="0"/>
              <a:t>The U.S. Strategy to limit spread of Soviet power and Communist ideology</a:t>
            </a:r>
          </a:p>
          <a:p>
            <a:r>
              <a:rPr lang="en-US" dirty="0" smtClean="0"/>
              <a:t>March 17, 1948: Brussels Pact organized to protect Europe from communism</a:t>
            </a:r>
          </a:p>
          <a:p>
            <a:r>
              <a:rPr lang="en-US" dirty="0" smtClean="0"/>
              <a:t>Berlin Blockade begins on June 24. Lasts 11 months. Results in creation of the </a:t>
            </a:r>
            <a:r>
              <a:rPr lang="en-US" b="1" dirty="0" smtClean="0"/>
              <a:t>Berlin Wall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2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1980’s: Freedom movements inside European communist states</a:t>
            </a:r>
          </a:p>
          <a:p>
            <a:r>
              <a:rPr lang="en-US" dirty="0" smtClean="0"/>
              <a:t>1990: Berlin Wall torn down (it had separated West and East Germany since 1961)</a:t>
            </a:r>
          </a:p>
          <a:p>
            <a:r>
              <a:rPr lang="en-US" dirty="0" smtClean="0"/>
              <a:t>1991: Fall of the Soviet Union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2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Canada’s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Contribution of armed forces to peace keeping operations around the world </a:t>
            </a:r>
          </a:p>
          <a:p>
            <a:r>
              <a:rPr lang="en-US" dirty="0" smtClean="0"/>
              <a:t>Active involvement in preventing nuclear war </a:t>
            </a:r>
          </a:p>
          <a:p>
            <a:r>
              <a:rPr lang="en-US" dirty="0" smtClean="0"/>
              <a:t>1946: Canadian government reveals it had given political asylum to Igor </a:t>
            </a:r>
            <a:r>
              <a:rPr lang="en-US" dirty="0" err="1" smtClean="0"/>
              <a:t>Gouzento</a:t>
            </a:r>
            <a:r>
              <a:rPr lang="en-US" dirty="0" smtClean="0"/>
              <a:t>. He had stolen documents showing Soviet spies at work in the USA, Britain and Canada. </a:t>
            </a:r>
          </a:p>
          <a:p>
            <a:r>
              <a:rPr lang="en-US" dirty="0" smtClean="0"/>
              <a:t>Communist “witch hunts” in Canadian government and society. Communists found and kicked out of trade unions and Canadian diplomats loyalties questioned.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3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Creation of NATO</a:t>
            </a:r>
          </a:p>
          <a:p>
            <a:r>
              <a:rPr lang="en-US" dirty="0" smtClean="0"/>
              <a:t>Many scientific advancements including nuclear bombs and Sputnik </a:t>
            </a:r>
          </a:p>
          <a:p>
            <a:r>
              <a:rPr lang="en-US" dirty="0" smtClean="0"/>
              <a:t>Nuclear Test Ban Treaty</a:t>
            </a:r>
          </a:p>
          <a:p>
            <a:r>
              <a:rPr lang="en-US" dirty="0" smtClean="0"/>
              <a:t>Creation of MAD (Mutually </a:t>
            </a:r>
            <a:r>
              <a:rPr lang="en-US" smtClean="0"/>
              <a:t>Assured Destruction)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8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14</TotalTime>
  <Words>315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The Cold War</vt:lpstr>
      <vt:lpstr>Key Ideas</vt:lpstr>
      <vt:lpstr>The Beginning</vt:lpstr>
      <vt:lpstr>1947 - 1949</vt:lpstr>
      <vt:lpstr>The End</vt:lpstr>
      <vt:lpstr>Canada’s Role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</dc:title>
  <dc:creator>Jocelyn Graham</dc:creator>
  <cp:lastModifiedBy>Student</cp:lastModifiedBy>
  <cp:revision>4</cp:revision>
  <dcterms:created xsi:type="dcterms:W3CDTF">2016-04-13T23:39:58Z</dcterms:created>
  <dcterms:modified xsi:type="dcterms:W3CDTF">2016-05-06T14:12:24Z</dcterms:modified>
</cp:coreProperties>
</file>