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316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316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72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041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018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625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34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569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654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21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11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B6BC8-E510-4853-84D3-51DFA709D26F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C741-0C88-4D93-B09A-8CA75BB85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22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Diamond Poems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Also known as Diamante Poems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291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is this “Diamond Poem” you speak of?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diamond poem gets its name from its shape.</a:t>
            </a:r>
            <a:endParaRPr lang="en-CA" dirty="0"/>
          </a:p>
        </p:txBody>
      </p:sp>
      <p:sp>
        <p:nvSpPr>
          <p:cNvPr id="4" name="AutoShape 2" descr="data:image/png;base64,iVBORw0KGgoAAAANSUhEUgAAAQsAAAC9CAMAAACTb6i8AAABUFBMVEX////Lz/86GDPJzf/M0P/5+fnw8PD19fXO0v/8/Pzm5ubT09Pb29vDw8Pt7e3h4eE2NjZSUlK7u7vJycmzs7N0dHTQ1f+oqKhkZGRKSkpra2tfX1+EhISysrI7OzuUlJT29/8uAB8sLCyBgYHd4P8lJSVOTk6Li4ufn58AAAAqACGYmJgcHBw5OTnu7/8nJyeyvfEsABolABswACjZ3P81DCnr7vvk5v8dHR1iTF0jABgoACXByvO3wfKlsPPS2PaoqcmptfErADURERHJy+S2rLR/ep+6uuJTO1dzbpk/KFIeAABtXntUO04gABCdqvFILEakpMhIOGWroKiJe4ZmX4wXAAve3u61sMQ6FjozET5XTHZ8cI9FMlqDf6aTi6x/bXt1Y3JcSWS/wuE6IUosACwwD0WVl8tDJDxPNkqpp9OamLWBeaXBvM0eACMWABmQbd1xAAARw0lEQVR4nO2d/1/ayNbHh0AS8p0khJCEhAAiVCyIGLBqVarV2nZdtfV6W7va1vZun+1z9/n/f3smBCxusQUyIWB9v6oVCck4mc85Z85MZgC455577rnnnnvuuefuU7XDLsFUQG8tVVvRSDPsckwBT0+2qMfteCTaCrskofPqwIbftzZjsehc2GUJmffb3v/2ZjQeTVGhliVc+Jdb1z+7OonZ4ZUlZNhLu+/V1mYkEqmGVZaQ+e/2zddNVye/ptH4a/efv6GW2vHoShhlCZdm2x7wW1cn8UFv3GW2Hg/2GVAnsV/MaGxs3fZORye/UNhlt38UcG9t/kJGo7X045gK6iSSsidTlpC5XR89qPZS7Ffoq9lLw1jGjfYv0FdrLeHDHbcZveth18/10cOGOrnLfTW7PUrkAHUSsQMqSegMq4/r46FO7mjYtbEx6iegTiJ30WjYS+P4hY3N2MqdMxqt9mj6uP4c7MfbaIsSNqPro4erk7tkNMbTRw/oT+5O2NVasv19fvPO9NXG10ePZvvxnQi77DaKBr7fjs2+0Zhr20jOs/vnzPfVHvvWR4/mn/szHXZVNxHeS+r4zxkOu1JtG+n5dg820J5wYthtZPq4PuXBXzNpQVso9XHN1/+dPQtqR9p2ICfePb8K5LzBUd1Ero8ezfPLoE4dBNTK70G25Mvz2UmRVx+37UAvcHXy30DPj465zY2gw4Dm+etZiDTs+O9Dp7p9cPFMmMBV/NFa2rQncqGrJ08ncp2xsVPtx5O6VvP8AzGpa41BNbo5CX10oS7eyJO72mjYK0s/nEqAnqsnU2pCq/HJ6aPH2cmXaTShcxPVxzUXD16FcNUf0kw9nrA+evz77w98KBe+jVakfctUtOA5O2lIIV16AHYqHH30Lr/3YGpMaCsS3Qy3s7T9f1/YUAvQxV6JtJfCLsTZH/+aAhNajYWqjx5QJ4/ocItAzUWiIfmPf7L9txNqB6UZj7V/MlVzcux+evF+vGkNKJiLRqZBHz3sg8MGE9KlU1Af05Wh//r58FUYzbQVjbd9TiVAz+7zF48m3kGhUtH4NOmjR/P0RWPCJrQahfHVdOmjx9f1ww/k5C5HrUTjSyNO1Zwcu8/XMG5SF6vGI7HghoL80zytL0+ogzIXjSHsfwTRuqjL9eXfJtBBseNQH20bybl0Q2QSSM70T3bf5hqBd1Ba0Ugc2VSCvEwLRSBLJMFwtMwCIkkDRkLSuqvnubVHgeZ47JSrjzNUp0voGbYGyroirxaKpVVeVPNsUUWk9MtGI8gcTzUSQaYPl7zECjU+XRIZg3wIaky+pAsFA9XdvPrUWH4dkHeFnjQSR+o/dlgg7DCJgiZrfJF6wIqZrJCtITN6Z+f1hf8JpINSjURjEbRTCVgc4CxgBIFkKRawFC6zuIwyhN5bdtbQm1AK9kmhPqY1vrqN7TfOMuocDzSakRj6qWjBc3aec9DmeKAnhf4DhT7U7ADbni253ysyAExJogswAMsia4D23hq2/B6ZCXUbRRzRVJuiKaqAIAEJKEDhAPoMHGfyPDQcQDeBsMhxrEVRQKVwqnMQgjrZ/uw0viAyobBRoNNHgtFV03rIGVxaMmRFT9OLolI087QuKUnAF7Mkmxc1Pk88EBeFHdZAESGc/ZHDDlF0UFxPikgfLgkjC4qCLEoZozQvFLMJdpVkNZDnFbcuAJ+ZZyyQZxLkIqFz5ZKIpHHb75axBf8dlGosijS+WoVG3ahkMsSOaih4TTXpHcA8BA/LlgQ1QquqBnsoq0yNfMCnJWIxg+iy208cx2+OB3rSCNKpBCoBAFFWcfgDB0OKikqqgDcBU5EE+JooV2jCBCqv4iouCbCBoLquq5MFP/N4YJ80EosEMpV5KNJZdOey39Wxxvg5HtdoovIfY4E2sjv+7EATOtY5XU/qUx+ElLwR88l95guXzO/tYhJqQuibg0UzQKKTRAWv8En/FbPr6uS3MWTXikRcffhKdcsJtUhSbiQBcPiv86fCP4ly3VtByfLu//DLrRP3iwC6RAEm6TUI98tUJAuv0EViUaiQ3WN9+MbmyzrmjJzjoTqNwm8qT9ZUA1i8ImeMsm7khRL0pHmJeChCV6nrNEjQGm/xhqaAjCbiBUMuiHlJKnGiVQDGvCUASbR4MC8kiDwrEpph8VJCLPkp0ddDDFt4NJIJrcKaQOA/ZEu1iBoMFJQKsISCWkgqqqRUsmQC3uTyDqOoVtmQ0iAh1YBiGiVcSUqKVOAMIs/NA7cuHloyyLNuXTwkFmE8lqDVgq8i7X5qYM7C8N7V7ZNGUEwlkDWhKOQljVNMkBAyZVgXJqebhgTrgmNFScqbCVPW2CK7yoocq5cUSdKTCpcmakxNrgkgqTBFvMbWiEUYp+/wuiSqBZ8hR/PlAoatDZvjacY7+kAwlUAoFCQgFcqsyYAsL8lJxmRYFagVC8YXSpkiSkSWhj9xgFNUkMnQ7tuMyap4CUjlBA0YFVSYLJ/FS3SWLJEqw1cUXxqBUF/XMWz5aCiz09NHYAMMgjhf+flRoqEPKIGatvyHX7tPcsP21aBCYoEOlfLD2C5ycNqTRhFzNE+HTu9UEVcFyzCkPKiZUckhZMt24w2eFdDN/h7eANhIh9ApLa3Qhc797FYI3v0R37m++VQ3yKR6b11/vFzwfs+oSR1VkbZGeNiHWkFoLyiNo0ldUNJ0Id25s9m0yipiSVeovC7SjK7gisJ5YwGyUZYVsQJKYobWeYPUSaCKoknoaUauSAqiEi2NttrA3GNkQ6aUKKb5BLvDqkbFgq/ZmprnLLrGrvI1ulQRK2JyXhUWk+6xhTQviUJetoDFiWbNbQmqwliwQgow8kBTF+6imKMtp9FCNhWLsmBnPM8uAlOUZEEC7KrEyRoOAyh6lS2oYlYioHNg8xzsvJBlTUqTeTmBJ5isZSYkWlIzgmYaqoKqLrY2Y9BRRuOjtHt7/+02imsDqiAAUqF1gGeMZBbe/rKRZQu4Qiq8UtBJVk/zBYFOK7xFgko6KWehMspGGTAKmSazJqfSBdrIlOWKPIQr/inuYtMdYiO0e/mLs7CHfOqmertPpAflNn9w/Dg029FuVURGWPrwaQPDsNzJFE7J8sHWZiQWuSY65J1+DTt0EOfzto9L8zR9U5XUjQFCXvh20ykZ/iz0Hy3wlNx3/C2x10hc66NTE0MvlsodNTqVga3tDfuR77E07WaAxxt9L7IJ8VvKjVykAZ7uC0hFUacf8Onr2uJ85/vs9uP+qhjBrRLvF7zKyJ2PPd9C40g8UxLKCoOXFLqsKGyGzxRKgNNLHGDyhDtixmQUGVpTxhIUukQUSgrOpLMmIB8wgC8SJbqUKeCVcpplVCarJ0FFyYw5PNrq10c0PpolfNpwPJ2M7U/m5w1+0ZTEsmXqpTRRSrN5usgssnnWMIFkuGFYFk8qhmzxvCaaeJ5elEVOkzOwLypZCl90wxIhnUyXJSOpSKKcYBJCfrxxjo0b+pgbNZLkHy17TWP5YqzLA40B+CKZnJe4ii7JrEYIedqiEswqr5sABl8UrrHsQw7GWoC00gqVoIuELiUEd3yV4HdYty4WgWLqHCPCulCIhGzhiXEmJdjtpf6qGGdm6qsFr2nUx9OJAetCI3BFyxKGxunzCU7kDVykk4Zmune+JussoaV1XM9zBqFJBq8RBU4WjRIMzhJlQuNFNi8auC4+lKUSlyFEkNHHqYvW7/36GHMBIua3ha5O/CxG0utw9TBV7w+ibhzRQ1K1bzaVfgC/id86qJWKNnrEcUMf4y/th79e83SyfokuucNKP7q3QrJ/6MCtBuabP5WlkX3rDX0M70kHITmNrj9BMv+bxPGbFYF3cxgkQ/dlM9A9td9y9ycYx5MOgv/gmdDcJ/+L9uDphCbfmN7KLGpeEKGV0r0gnJeBhmpiUb8+UCyK+qrrXZd9L9qTgV1N2AU3MzSdyeKcaQJGBAmaKcjSoqRwRKkMhIyqWGxZyFJlQS74TGXd1AeSJezYR54JrZ/67Kxp7jwkjRHLGqlqZgU6XaZmFIhaMiEXBZ3Ty6KkJemyThYFy40lzJqvvtlZnz6iqNZ5xF93dfLHd1vJjETBbRfzyXnVVAsFtVJxX7EWU1RVoQjS3HxJ5WoEMAsgT5eNDFtUy37q4uqvvkaxYvsqeT9yo+F11r76OQsh5ucZjRTFsmnNq5Ws20qAxSqiQu/AukhaIp2tFdgHXIKmYRSui37SN5f9VYH0wR/8g6eTQ386wTuumfzHhILeC3euGk59Czd8tIqzg/1vqQrkG3g8dTomNPfcn04mw9XpxhhZm+ERvA6K88SXTiYBdfkuFbtuFME8WN1N8Sx0tjBEBIFmsl4/1fPL1Ph90mFhvjQ8naBL/hF5nK9weBndwx5Xn457VRENcpl13Mvx+Ev+3YBI8EVVSKsaqiHCr2/2r6si4EVxn3odlIUDRDIkEswqoKxCCU1dNE+fxa+tZuCP0NKeCc2doHnYiqiR6XmzbChIHija/fQyHgvKkw7i1ZrjK/l3E1gHAgFoJL2x439d9hzIpJYTZ700+RpKf4KA5umLntWcTKPogL/umNA6Ip2gYfe507Oak90CS8IaCHWCguP1Z92wOxqf8LoD/IdO+m/9YjoeQrMPXrzsOpCgPekgvDS5j8EkhGz98aIXdoez9RXbSZM7T8Jfsfv4c/1ypWs0Q1rMqJvjWbixhfTkaR4cYj0HEuKy8nLHhIark62TwyPPgUzQkw6C6JhQf4NJ/th+W3/mJSvC30zSG4Q+vAhHp/bBYf1lypuDNQUrwNGdNHn9NAydnJ3Uc3upYBMVI0F1vGvu+eR1sv02l/uaQpny908nx+OsTzj5Z++tO17YjTLl7xv8/RqKwaSRaJ3kckcdqzltW1w9db3rJJPk20+c3MdUPHRPOgjaHUHxOZg0PPbFApZ75+Ztpq1ReLzq6ORgElasdZ7D6m7eZio86SCYNwv+B12H4eqtg9XdsDv88OpWOmlyZ/042KvYF2uY88V1INPjSQfx7zeOm/wLsuGendexxkfoQMJIVIzE2ce6myQPTicdfbh5m+k0mjewL3NOcMk/6mId2ud3qdgUetJBXB3lXH8SRPLvDPoPLHeZmoVG4TH3LhdMktzVh4P9lZqlvbmrx7BpINcJdbkMvdTRfmqKPekAmhsvoQld9/HExfecnbr6+LgRm25P+j126rLuQH+CTtZXn1zhvYxPvSf9Hmpu/1kOYZL8wg3wXas5Y43CYy6213CwhQsbwbmap1ByWOM4NRue9Huqqb+OGkiS5FfPoT4cbD81K570e5op14Q6vmeSX36GgX3j2f6sNooOVCp17ECd+HriwtNH7mNspjzpAObi+x9zWN3H9q+7rv+AYffKlCYqRqAVSV02nPGfuPj6uTOCfdmaOU86gGoktX+Ucz5/HeePqbrxFeY0jme/UXSw47H4uzUsN0aSfPd5pyrehD+Sj4yV6Mox5uT+M2pS43jd1Ufj2UyGV7fRiqY2PuZGHEzy/Ae28MEOplBhUY3E4peOM8oMWXctQbcqpmAXN8TY8Y4JHT5JftzxH9jylG+rPBbuFkepd/Uhk+T2QUcfTli7dAXNXDSSOj5qDJMk9/wH1vgt5I39gqMKKwN2UH6uk+0njmc1J7gL06SBRiMGo9Dcj5+4aB54j7atTc22qIHgrpyb2n9Wr/8g+bfl+Q9sGrYBDRZ36cPUXu72JPnx345nNSe2MVd4uMtLp7aP6k+2B73b3POeCm4cTcVOuUFTjUUicWhClwfoZPfE08dCsBsvTQ+d3UxSx873y610/Qe2/OFOW80brLg62fh4eHMwyd7rLdDzOqRyhUJnIw/oXQ/7kuRnXX1gk97pMmyq7vRU6F1fXOtk+213DSsM3fqtM4LdWW46/u6Fl/yz97prmzWOJr4ZbPi4u7y4JjS3dtGdSuA5EHRL5cwSrtFwTeiL857/wBZ+KavZT8doQBOaq2NdB3Lnw+7b6RgN14R2I6xfzIHcpLOhhWtC11wHckfzNkPjbuQQTQH5y/LdzdsMTSvamYZGjrd9zh2jeUeGxO65m/w/2QcR4IAV81I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png;base64,iVBORw0KGgoAAAANSUhEUgAAAQsAAAC9CAMAAACTb6i8AAABUFBMVEX////Lz/86GDPJzf/M0P/5+fnw8PD19fXO0v/8/Pzm5ubT09Pb29vDw8Pt7e3h4eE2NjZSUlK7u7vJycmzs7N0dHTQ1f+oqKhkZGRKSkpra2tfX1+EhISysrI7OzuUlJT29/8uAB8sLCyBgYHd4P8lJSVOTk6Li4ufn58AAAAqACGYmJgcHBw5OTnu7/8nJyeyvfEsABolABswACjZ3P81DCnr7vvk5v8dHR1iTF0jABgoACXByvO3wfKlsPPS2PaoqcmptfErADURERHJy+S2rLR/ep+6uuJTO1dzbpk/KFIeAABtXntUO04gABCdqvFILEakpMhIOGWroKiJe4ZmX4wXAAve3u61sMQ6FjozET5XTHZ8cI9FMlqDf6aTi6x/bXt1Y3JcSWS/wuE6IUosACwwD0WVl8tDJDxPNkqpp9OamLWBeaXBvM0eACMWABmQbd1xAAARw0lEQVR4nO2d/1/ayNbHh0AS8p0khJCEhAAiVCyIGLBqVarV2nZdtfV6W7va1vZun+1z9/n/f3smBCxusQUyIWB9v6oVCck4mc85Z85MZgC455577rnnnnvuuefuU7XDLsFUQG8tVVvRSDPsckwBT0+2qMfteCTaCrskofPqwIbftzZjsehc2GUJmffb3v/2ZjQeTVGhliVc+Jdb1z+7OonZ4ZUlZNhLu+/V1mYkEqmGVZaQ+e/2zddNVye/ptH4a/efv6GW2vHoShhlCZdm2x7wW1cn8UFv3GW2Hg/2GVAnsV/MaGxs3fZORye/UNhlt38UcG9t/kJGo7X045gK6iSSsidTlpC5XR89qPZS7Ffoq9lLw1jGjfYv0FdrLeHDHbcZveth18/10cOGOrnLfTW7PUrkAHUSsQMqSegMq4/r46FO7mjYtbEx6iegTiJ30WjYS+P4hY3N2MqdMxqt9mj6uP4c7MfbaIsSNqPro4erk7tkNMbTRw/oT+5O2NVasv19fvPO9NXG10ePZvvxnQi77DaKBr7fjs2+0Zhr20jOs/vnzPfVHvvWR4/mn/szHXZVNxHeS+r4zxkOu1JtG+n5dg820J5wYthtZPq4PuXBXzNpQVso9XHN1/+dPQtqR9p2ICfePb8K5LzBUd1Ero8ezfPLoE4dBNTK70G25Mvz2UmRVx+37UAvcHXy30DPj465zY2gw4Dm+etZiDTs+O9Dp7p9cPFMmMBV/NFa2rQncqGrJ08ncp2xsVPtx5O6VvP8AzGpa41BNbo5CX10oS7eyJO72mjYK0s/nEqAnqsnU2pCq/HJ6aPH2cmXaTShcxPVxzUXD16FcNUf0kw9nrA+evz77w98KBe+jVakfctUtOA5O2lIIV16AHYqHH30Lr/3YGpMaCsS3Qy3s7T9f1/YUAvQxV6JtJfCLsTZH/+aAhNajYWqjx5QJ4/ocItAzUWiIfmPf7L9txNqB6UZj7V/MlVzcux+evF+vGkNKJiLRqZBHz3sg8MGE9KlU1Af05Wh//r58FUYzbQVjbd9TiVAz+7zF48m3kGhUtH4NOmjR/P0RWPCJrQahfHVdOmjx9f1ww/k5C5HrUTjSyNO1Zwcu8/XMG5SF6vGI7HghoL80zytL0+ogzIXjSHsfwTRuqjL9eXfJtBBseNQH20bybl0Q2QSSM70T3bf5hqBd1Ba0Ugc2VSCvEwLRSBLJMFwtMwCIkkDRkLSuqvnubVHgeZ47JSrjzNUp0voGbYGyroirxaKpVVeVPNsUUWk9MtGI8gcTzUSQaYPl7zECjU+XRIZg3wIaky+pAsFA9XdvPrUWH4dkHeFnjQSR+o/dlgg7DCJgiZrfJF6wIqZrJCtITN6Z+f1hf8JpINSjURjEbRTCVgc4CxgBIFkKRawFC6zuIwyhN5bdtbQm1AK9kmhPqY1vrqN7TfOMuocDzSakRj6qWjBc3aec9DmeKAnhf4DhT7U7ADbni253ysyAExJogswAMsia4D23hq2/B6ZCXUbRRzRVJuiKaqAIAEJKEDhAPoMHGfyPDQcQDeBsMhxrEVRQKVwqnMQgjrZ/uw0viAyobBRoNNHgtFV03rIGVxaMmRFT9OLolI087QuKUnAF7Mkmxc1Pk88EBeFHdZAESGc/ZHDDlF0UFxPikgfLgkjC4qCLEoZozQvFLMJdpVkNZDnFbcuAJ+ZZyyQZxLkIqFz5ZKIpHHb75axBf8dlGosijS+WoVG3ahkMsSOaih4TTXpHcA8BA/LlgQ1QquqBnsoq0yNfMCnJWIxg+iy208cx2+OB3rSCNKpBCoBAFFWcfgDB0OKikqqgDcBU5EE+JooV2jCBCqv4iouCbCBoLquq5MFP/N4YJ80EosEMpV5KNJZdOey39Wxxvg5HtdoovIfY4E2sjv+7EATOtY5XU/qUx+ElLwR88l95guXzO/tYhJqQuibg0UzQKKTRAWv8En/FbPr6uS3MWTXikRcffhKdcsJtUhSbiQBcPiv86fCP4ly3VtByfLu//DLrRP3iwC6RAEm6TUI98tUJAuv0EViUaiQ3WN9+MbmyzrmjJzjoTqNwm8qT9ZUA1i8ImeMsm7khRL0pHmJeChCV6nrNEjQGm/xhqaAjCbiBUMuiHlJKnGiVQDGvCUASbR4MC8kiDwrEpph8VJCLPkp0ddDDFt4NJIJrcKaQOA/ZEu1iBoMFJQKsISCWkgqqqRUsmQC3uTyDqOoVtmQ0iAh1YBiGiVcSUqKVOAMIs/NA7cuHloyyLNuXTwkFmE8lqDVgq8i7X5qYM7C8N7V7ZNGUEwlkDWhKOQljVNMkBAyZVgXJqebhgTrgmNFScqbCVPW2CK7yoocq5cUSdKTCpcmakxNrgkgqTBFvMbWiEUYp+/wuiSqBZ8hR/PlAoatDZvjacY7+kAwlUAoFCQgFcqsyYAsL8lJxmRYFagVC8YXSpkiSkSWhj9xgFNUkMnQ7tuMyap4CUjlBA0YFVSYLJ/FS3SWLJEqw1cUXxqBUF/XMWz5aCiz09NHYAMMgjhf+flRoqEPKIGatvyHX7tPcsP21aBCYoEOlfLD2C5ycNqTRhFzNE+HTu9UEVcFyzCkPKiZUckhZMt24w2eFdDN/h7eANhIh9ApLa3Qhc797FYI3v0R37m++VQ3yKR6b11/vFzwfs+oSR1VkbZGeNiHWkFoLyiNo0ldUNJ0Id25s9m0yipiSVeovC7SjK7gisJ5YwGyUZYVsQJKYobWeYPUSaCKoknoaUauSAqiEi2NttrA3GNkQ6aUKKb5BLvDqkbFgq/ZmprnLLrGrvI1ulQRK2JyXhUWk+6xhTQviUJetoDFiWbNbQmqwliwQgow8kBTF+6imKMtp9FCNhWLsmBnPM8uAlOUZEEC7KrEyRoOAyh6lS2oYlYioHNg8xzsvJBlTUqTeTmBJ5isZSYkWlIzgmYaqoKqLrY2Y9BRRuOjtHt7/+02imsDqiAAUqF1gGeMZBbe/rKRZQu4Qiq8UtBJVk/zBYFOK7xFgko6KWehMspGGTAKmSazJqfSBdrIlOWKPIQr/inuYtMdYiO0e/mLs7CHfOqmertPpAflNn9w/Dg029FuVURGWPrwaQPDsNzJFE7J8sHWZiQWuSY65J1+DTt0EOfzto9L8zR9U5XUjQFCXvh20ykZ/iz0Hy3wlNx3/C2x10hc66NTE0MvlsodNTqVga3tDfuR77E07WaAxxt9L7IJ8VvKjVykAZ7uC0hFUacf8Onr2uJ85/vs9uP+qhjBrRLvF7zKyJ2PPd9C40g8UxLKCoOXFLqsKGyGzxRKgNNLHGDyhDtixmQUGVpTxhIUukQUSgrOpLMmIB8wgC8SJbqUKeCVcpplVCarJ0FFyYw5PNrq10c0PpolfNpwPJ2M7U/m5w1+0ZTEsmXqpTRRSrN5usgssnnWMIFkuGFYFk8qhmzxvCaaeJ5elEVOkzOwLypZCl90wxIhnUyXJSOpSKKcYBJCfrxxjo0b+pgbNZLkHy17TWP5YqzLA40B+CKZnJe4ii7JrEYIedqiEswqr5sABl8UrrHsQw7GWoC00gqVoIuELiUEd3yV4HdYty4WgWLqHCPCulCIhGzhiXEmJdjtpf6qGGdm6qsFr2nUx9OJAetCI3BFyxKGxunzCU7kDVykk4Zmune+JussoaV1XM9zBqFJBq8RBU4WjRIMzhJlQuNFNi8auC4+lKUSlyFEkNHHqYvW7/36GHMBIua3ha5O/CxG0utw9TBV7w+ibhzRQ1K1bzaVfgC/id86qJWKNnrEcUMf4y/th79e83SyfokuucNKP7q3QrJ/6MCtBuabP5WlkX3rDX0M70kHITmNrj9BMv+bxPGbFYF3cxgkQ/dlM9A9td9y9ycYx5MOgv/gmdDcJ/+L9uDphCbfmN7KLGpeEKGV0r0gnJeBhmpiUb8+UCyK+qrrXZd9L9qTgV1N2AU3MzSdyeKcaQJGBAmaKcjSoqRwRKkMhIyqWGxZyFJlQS74TGXd1AeSJezYR54JrZ/67Kxp7jwkjRHLGqlqZgU6XaZmFIhaMiEXBZ3Ty6KkJemyThYFy40lzJqvvtlZnz6iqNZ5xF93dfLHd1vJjETBbRfzyXnVVAsFtVJxX7EWU1RVoQjS3HxJ5WoEMAsgT5eNDFtUy37q4uqvvkaxYvsqeT9yo+F11r76OQsh5ucZjRTFsmnNq5Ws20qAxSqiQu/AukhaIp2tFdgHXIKmYRSui37SN5f9VYH0wR/8g6eTQ386wTuumfzHhILeC3euGk59Czd8tIqzg/1vqQrkG3g8dTomNPfcn04mw9XpxhhZm+ERvA6K88SXTiYBdfkuFbtuFME8WN1N8Sx0tjBEBIFmsl4/1fPL1Ph90mFhvjQ8naBL/hF5nK9weBndwx5Xn457VRENcpl13Mvx+Ev+3YBI8EVVSKsaqiHCr2/2r6si4EVxn3odlIUDRDIkEswqoKxCCU1dNE+fxa+tZuCP0NKeCc2doHnYiqiR6XmzbChIHija/fQyHgvKkw7i1ZrjK/l3E1gHAgFoJL2x439d9hzIpJYTZ700+RpKf4KA5umLntWcTKPogL/umNA6Ip2gYfe507Oak90CS8IaCHWCguP1Z92wOxqf8LoD/IdO+m/9YjoeQrMPXrzsOpCgPekgvDS5j8EkhGz98aIXdoez9RXbSZM7T8Jfsfv4c/1ypWs0Q1rMqJvjWbixhfTkaR4cYj0HEuKy8nLHhIark62TwyPPgUzQkw6C6JhQf4NJ/th+W3/mJSvC30zSG4Q+vAhHp/bBYf1lypuDNQUrwNGdNHn9NAydnJ3Uc3upYBMVI0F1vGvu+eR1sv02l/uaQpny908nx+OsTzj5Z++tO17YjTLl7xv8/RqKwaSRaJ3kckcdqzltW1w9db3rJJPk20+c3MdUPHRPOgjaHUHxOZg0PPbFApZ75+Ztpq1ReLzq6ORgElasdZ7D6m7eZio86SCYNwv+B12H4eqtg9XdsDv88OpWOmlyZ/042KvYF2uY88V1INPjSQfx7zeOm/wLsuGendexxkfoQMJIVIzE2ce6myQPTicdfbh5m+k0mjewL3NOcMk/6mId2ud3qdgUetJBXB3lXH8SRPLvDPoPLHeZmoVG4TH3LhdMktzVh4P9lZqlvbmrx7BpINcJdbkMvdTRfmqKPekAmhsvoQld9/HExfecnbr6+LgRm25P+j126rLuQH+CTtZXn1zhvYxPvSf9Hmpu/1kOYZL8wg3wXas5Y43CYy6213CwhQsbwbmap1ByWOM4NRue9Huqqb+OGkiS5FfPoT4cbD81K570e5op14Q6vmeSX36GgX3j2f6sNooOVCp17ECd+HriwtNH7mNspjzpAObi+x9zWN3H9q+7rv+AYffKlCYqRqAVSV02nPGfuPj6uTOCfdmaOU86gGoktX+Ucz5/HeePqbrxFeY0jme/UXSw47H4uzUsN0aSfPd5pyrehD+Sj4yV6Mox5uT+M2pS43jd1Ufj2UyGV7fRiqY2PuZGHEzy/Ae28MEOplBhUY3E4peOM8oMWXctQbcqpmAXN8TY8Y4JHT5JftzxH9jylG+rPBbuFkepd/Uhk+T2QUcfTli7dAXNXDSSOj5qDJMk9/wH1vgt5I39gqMKKwN2UH6uk+0njmc1J7gL06SBRiMGo9Dcj5+4aB54j7atTc22qIHgrpyb2n9Wr/8g+bfl+Q9sGrYBDRZ36cPUXu72JPnx345nNSe2MVd4uMtLp7aP6k+2B73b3POeCm4cTcVOuUFTjUUicWhClwfoZPfE08dCsBsvTQ+d3UxSx873y610/Qe2/OFOW80brLg62fh4eHMwyd7rLdDzOqRyhUJnIw/oXQ/7kuRnXX1gk97pMmyq7vRU6F1fXOtk+213DSsM3fqtM4LdWW46/u6Fl/yz97prmzWOJr4ZbPi4u7y4JjS3dtGdSuA5EHRL5cwSrtFwTeiL857/wBZ+KavZT8doQBOaq2NdB3Lnw+7b6RgN14R2I6xfzIHcpLOhhWtC11wHckfzNkPjbuQQTQH5y/LdzdsMTSvamYZGjrd9zh2jeUeGxO65m/w/2QcR4IAV81I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6" descr="data:image/png;base64,iVBORw0KGgoAAAANSUhEUgAAAQsAAAC9CAMAAACTb6i8AAABUFBMVEX////Lz/86GDPJzf/M0P/5+fnw8PD19fXO0v/8/Pzm5ubT09Pb29vDw8Pt7e3h4eE2NjZSUlK7u7vJycmzs7N0dHTQ1f+oqKhkZGRKSkpra2tfX1+EhISysrI7OzuUlJT29/8uAB8sLCyBgYHd4P8lJSVOTk6Li4ufn58AAAAqACGYmJgcHBw5OTnu7/8nJyeyvfEsABolABswACjZ3P81DCnr7vvk5v8dHR1iTF0jABgoACXByvO3wfKlsPPS2PaoqcmptfErADURERHJy+S2rLR/ep+6uuJTO1dzbpk/KFIeAABtXntUO04gABCdqvFILEakpMhIOGWroKiJe4ZmX4wXAAve3u61sMQ6FjozET5XTHZ8cI9FMlqDf6aTi6x/bXt1Y3JcSWS/wuE6IUosACwwD0WVl8tDJDxPNkqpp9OamLWBeaXBvM0eACMWABmQbd1xAAARw0lEQVR4nO2d/1/ayNbHh0AS8p0khJCEhAAiVCyIGLBqVarV2nZdtfV6W7va1vZun+1z9/n/f3smBCxusQUyIWB9v6oVCck4mc85Z85MZgC455577rnnnnvuuefuU7XDLsFUQG8tVVvRSDPsckwBT0+2qMfteCTaCrskofPqwIbftzZjsehc2GUJmffb3v/2ZjQeTVGhliVc+Jdb1z+7OonZ4ZUlZNhLu+/V1mYkEqmGVZaQ+e/2zddNVye/ptH4a/efv6GW2vHoShhlCZdm2x7wW1cn8UFv3GW2Hg/2GVAnsV/MaGxs3fZORye/UNhlt38UcG9t/kJGo7X045gK6iSSsidTlpC5XR89qPZS7Ffoq9lLw1jGjfYv0FdrLeHDHbcZveth18/10cOGOrnLfTW7PUrkAHUSsQMqSegMq4/r46FO7mjYtbEx6iegTiJ30WjYS+P4hY3N2MqdMxqt9mj6uP4c7MfbaIsSNqPro4erk7tkNMbTRw/oT+5O2NVasv19fvPO9NXG10ePZvvxnQi77DaKBr7fjs2+0Zhr20jOs/vnzPfVHvvWR4/mn/szHXZVNxHeS+r4zxkOu1JtG+n5dg820J5wYthtZPq4PuXBXzNpQVso9XHN1/+dPQtqR9p2ICfePb8K5LzBUd1Ero8ezfPLoE4dBNTK70G25Mvz2UmRVx+37UAvcHXy30DPj465zY2gw4Dm+etZiDTs+O9Dp7p9cPFMmMBV/NFa2rQncqGrJ08ncp2xsVPtx5O6VvP8AzGpa41BNbo5CX10oS7eyJO72mjYK0s/nEqAnqsnU2pCq/HJ6aPH2cmXaTShcxPVxzUXD16FcNUf0kw9nrA+evz77w98KBe+jVakfctUtOA5O2lIIV16AHYqHH30Lr/3YGpMaCsS3Qy3s7T9f1/YUAvQxV6JtJfCLsTZH/+aAhNajYWqjx5QJ4/ocItAzUWiIfmPf7L9txNqB6UZj7V/MlVzcux+evF+vGkNKJiLRqZBHz3sg8MGE9KlU1Af05Wh//r58FUYzbQVjbd9TiVAz+7zF48m3kGhUtH4NOmjR/P0RWPCJrQahfHVdOmjx9f1ww/k5C5HrUTjSyNO1Zwcu8/XMG5SF6vGI7HghoL80zytL0+ogzIXjSHsfwTRuqjL9eXfJtBBseNQH20bybl0Q2QSSM70T3bf5hqBd1Ba0Ugc2VSCvEwLRSBLJMFwtMwCIkkDRkLSuqvnubVHgeZ47JSrjzNUp0voGbYGyroirxaKpVVeVPNsUUWk9MtGI8gcTzUSQaYPl7zECjU+XRIZg3wIaky+pAsFA9XdvPrUWH4dkHeFnjQSR+o/dlgg7DCJgiZrfJF6wIqZrJCtITN6Z+f1hf8JpINSjURjEbRTCVgc4CxgBIFkKRawFC6zuIwyhN5bdtbQm1AK9kmhPqY1vrqN7TfOMuocDzSakRj6qWjBc3aec9DmeKAnhf4DhT7U7ADbni253ysyAExJogswAMsia4D23hq2/B6ZCXUbRRzRVJuiKaqAIAEJKEDhAPoMHGfyPDQcQDeBsMhxrEVRQKVwqnMQgjrZ/uw0viAyobBRoNNHgtFV03rIGVxaMmRFT9OLolI087QuKUnAF7Mkmxc1Pk88EBeFHdZAESGc/ZHDDlF0UFxPikgfLgkjC4qCLEoZozQvFLMJdpVkNZDnFbcuAJ+ZZyyQZxLkIqFz5ZKIpHHb75axBf8dlGosijS+WoVG3ahkMsSOaih4TTXpHcA8BA/LlgQ1QquqBnsoq0yNfMCnJWIxg+iy208cx2+OB3rSCNKpBCoBAFFWcfgDB0OKikqqgDcBU5EE+JooV2jCBCqv4iouCbCBoLquq5MFP/N4YJ80EosEMpV5KNJZdOey39Wxxvg5HtdoovIfY4E2sjv+7EATOtY5XU/qUx+ElLwR88l95guXzO/tYhJqQuibg0UzQKKTRAWv8En/FbPr6uS3MWTXikRcffhKdcsJtUhSbiQBcPiv86fCP4ly3VtByfLu//DLrRP3iwC6RAEm6TUI98tUJAuv0EViUaiQ3WN9+MbmyzrmjJzjoTqNwm8qT9ZUA1i8ImeMsm7khRL0pHmJeChCV6nrNEjQGm/xhqaAjCbiBUMuiHlJKnGiVQDGvCUASbR4MC8kiDwrEpph8VJCLPkp0ddDDFt4NJIJrcKaQOA/ZEu1iBoMFJQKsISCWkgqqqRUsmQC3uTyDqOoVtmQ0iAh1YBiGiVcSUqKVOAMIs/NA7cuHloyyLNuXTwkFmE8lqDVgq8i7X5qYM7C8N7V7ZNGUEwlkDWhKOQljVNMkBAyZVgXJqebhgTrgmNFScqbCVPW2CK7yoocq5cUSdKTCpcmakxNrgkgqTBFvMbWiEUYp+/wuiSqBZ8hR/PlAoatDZvjacY7+kAwlUAoFCQgFcqsyYAsL8lJxmRYFagVC8YXSpkiSkSWhj9xgFNUkMnQ7tuMyap4CUjlBA0YFVSYLJ/FS3SWLJEqw1cUXxqBUF/XMWz5aCiz09NHYAMMgjhf+flRoqEPKIGatvyHX7tPcsP21aBCYoEOlfLD2C5ycNqTRhFzNE+HTu9UEVcFyzCkPKiZUckhZMt24w2eFdDN/h7eANhIh9ApLa3Qhc797FYI3v0R37m++VQ3yKR6b11/vFzwfs+oSR1VkbZGeNiHWkFoLyiNo0ldUNJ0Id25s9m0yipiSVeovC7SjK7gisJ5YwGyUZYVsQJKYobWeYPUSaCKoknoaUauSAqiEi2NttrA3GNkQ6aUKKb5BLvDqkbFgq/ZmprnLLrGrvI1ulQRK2JyXhUWk+6xhTQviUJetoDFiWbNbQmqwliwQgow8kBTF+6imKMtp9FCNhWLsmBnPM8uAlOUZEEC7KrEyRoOAyh6lS2oYlYioHNg8xzsvJBlTUqTeTmBJ5isZSYkWlIzgmYaqoKqLrY2Y9BRRuOjtHt7/+02imsDqiAAUqF1gGeMZBbe/rKRZQu4Qiq8UtBJVk/zBYFOK7xFgko6KWehMspGGTAKmSazJqfSBdrIlOWKPIQr/inuYtMdYiO0e/mLs7CHfOqmertPpAflNn9w/Dg029FuVURGWPrwaQPDsNzJFE7J8sHWZiQWuSY65J1+DTt0EOfzto9L8zR9U5XUjQFCXvh20ykZ/iz0Hy3wlNx3/C2x10hc66NTE0MvlsodNTqVga3tDfuR77E07WaAxxt9L7IJ8VvKjVykAZ7uC0hFUacf8Onr2uJ85/vs9uP+qhjBrRLvF7zKyJ2PPd9C40g8UxLKCoOXFLqsKGyGzxRKgNNLHGDyhDtixmQUGVpTxhIUukQUSgrOpLMmIB8wgC8SJbqUKeCVcpplVCarJ0FFyYw5PNrq10c0PpolfNpwPJ2M7U/m5w1+0ZTEsmXqpTRRSrN5usgssnnWMIFkuGFYFk8qhmzxvCaaeJ5elEVOkzOwLypZCl90wxIhnUyXJSOpSKKcYBJCfrxxjo0b+pgbNZLkHy17TWP5YqzLA40B+CKZnJe4ii7JrEYIedqiEswqr5sABl8UrrHsQw7GWoC00gqVoIuELiUEd3yV4HdYty4WgWLqHCPCulCIhGzhiXEmJdjtpf6qGGdm6qsFr2nUx9OJAetCI3BFyxKGxunzCU7kDVykk4Zmune+JussoaV1XM9zBqFJBq8RBU4WjRIMzhJlQuNFNi8auC4+lKUSlyFEkNHHqYvW7/36GHMBIua3ha5O/CxG0utw9TBV7w+ibhzRQ1K1bzaVfgC/id86qJWKNnrEcUMf4y/th79e83SyfokuucNKP7q3QrJ/6MCtBuabP5WlkX3rDX0M70kHITmNrj9BMv+bxPGbFYF3cxgkQ/dlM9A9td9y9ycYx5MOgv/gmdDcJ/+L9uDphCbfmN7KLGpeEKGV0r0gnJeBhmpiUb8+UCyK+qrrXZd9L9qTgV1N2AU3MzSdyeKcaQJGBAmaKcjSoqRwRKkMhIyqWGxZyFJlQS74TGXd1AeSJezYR54JrZ/67Kxp7jwkjRHLGqlqZgU6XaZmFIhaMiEXBZ3Ty6KkJemyThYFy40lzJqvvtlZnz6iqNZ5xF93dfLHd1vJjETBbRfzyXnVVAsFtVJxX7EWU1RVoQjS3HxJ5WoEMAsgT5eNDFtUy37q4uqvvkaxYvsqeT9yo+F11r76OQsh5ucZjRTFsmnNq5Ws20qAxSqiQu/AukhaIp2tFdgHXIKmYRSui37SN5f9VYH0wR/8g6eTQ386wTuumfzHhILeC3euGk59Czd8tIqzg/1vqQrkG3g8dTomNPfcn04mw9XpxhhZm+ERvA6K88SXTiYBdfkuFbtuFME8WN1N8Sx0tjBEBIFmsl4/1fPL1Ph90mFhvjQ8naBL/hF5nK9weBndwx5Xn457VRENcpl13Mvx+Ev+3YBI8EVVSKsaqiHCr2/2r6si4EVxn3odlIUDRDIkEswqoKxCCU1dNE+fxa+tZuCP0NKeCc2doHnYiqiR6XmzbChIHija/fQyHgvKkw7i1ZrjK/l3E1gHAgFoJL2x439d9hzIpJYTZ700+RpKf4KA5umLntWcTKPogL/umNA6Ip2gYfe507Oak90CS8IaCHWCguP1Z92wOxqf8LoD/IdO+m/9YjoeQrMPXrzsOpCgPekgvDS5j8EkhGz98aIXdoez9RXbSZM7T8Jfsfv4c/1ypWs0Q1rMqJvjWbixhfTkaR4cYj0HEuKy8nLHhIark62TwyPPgUzQkw6C6JhQf4NJ/th+W3/mJSvC30zSG4Q+vAhHp/bBYf1lypuDNQUrwNGdNHn9NAydnJ3Uc3upYBMVI0F1vGvu+eR1sv02l/uaQpny908nx+OsTzj5Z++tO17YjTLl7xv8/RqKwaSRaJ3kckcdqzltW1w9db3rJJPk20+c3MdUPHRPOgjaHUHxOZg0PPbFApZ75+Ztpq1ReLzq6ORgElasdZ7D6m7eZio86SCYNwv+B12H4eqtg9XdsDv88OpWOmlyZ/042KvYF2uY88V1INPjSQfx7zeOm/wLsuGendexxkfoQMJIVIzE2ce6myQPTicdfbh5m+k0mjewL3NOcMk/6mId2ud3qdgUetJBXB3lXH8SRPLvDPoPLHeZmoVG4TH3LhdMktzVh4P9lZqlvbmrx7BpINcJdbkMvdTRfmqKPekAmhsvoQld9/HExfecnbr6+LgRm25P+j126rLuQH+CTtZXn1zhvYxPvSf9Hmpu/1kOYZL8wg3wXas5Y43CYy6213CwhQsbwbmap1ByWOM4NRue9Huqqb+OGkiS5FfPoT4cbD81K570e5op14Q6vmeSX36GgX3j2f6sNooOVCp17ECd+HriwtNH7mNspjzpAObi+x9zWN3H9q+7rv+AYffKlCYqRqAVSV02nPGfuPj6uTOCfdmaOU86gGoktX+Ucz5/HeePqbrxFeY0jme/UXSw47H4uzUsN0aSfPd5pyrehD+Sj4yV6Mox5uT+M2pS43jd1Ufj2UyGV7fRiqY2PuZGHEzy/Ae28MEOplBhUY3E4peOM8oMWXctQbcqpmAXN8TY8Y4JHT5JftzxH9jylG+rPBbuFkepd/Uhk+T2QUcfTli7dAXNXDSSOj5qDJMk9/wH1vgt5I39gqMKKwN2UH6uk+0njmc1J7gL06SBRiMGo9Dcj5+4aB54j7atTc22qIHgrpyb2n9Wr/8g+bfl+Q9sGrYBDRZ36cPUXu72JPnx345nNSe2MVd4uMtLp7aP6k+2B73b3POeCm4cTcVOuUFTjUUicWhClwfoZPfE08dCsBsvTQ+d3UxSx873y610/Qe2/OFOW80brLg62fh4eHMwyd7rLdDzOqRyhUJnIw/oXQ/7kuRnXX1gk97pMmyq7vRU6F1fXOtk+213DSsM3fqtM4LdWW46/u6Fl/yz97prmzWOJr4ZbPi4u7y4JjS3dtGdSuA5EHRL5cwSrtFwTeiL857/wBZ+KavZT8doQBOaq2NdB3Lnw+7b6RgN14R2I6xfzIHcpLOhhWtC11wHckfzNkPjbuQQTQH5y/LdzdsMTSvamYZGjrd9zh2jeUeGxO65m/w/2QcR4IAV81IAAAAASUVORK5CYII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2" name="Picture 8" descr="http://1.bp.blogspot.com/-Y7Hup2tOgok/UM8kd9Y-XfI/AAAAAAAAAFs/bWfQAKZ5uHE/s1600/MUSI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15" b="6432"/>
          <a:stretch/>
        </p:blipFill>
        <p:spPr bwMode="auto">
          <a:xfrm>
            <a:off x="1502049" y="2298009"/>
            <a:ext cx="5816001" cy="4414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98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 you notice about the format of a diamond poem?</a:t>
            </a:r>
            <a:endParaRPr lang="en-CA" dirty="0"/>
          </a:p>
        </p:txBody>
      </p:sp>
      <p:pic>
        <p:nvPicPr>
          <p:cNvPr id="2050" name="Picture 2" descr="http://f.tqn.com/y/homeworktips/1/W/j/D/-/-/poe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0" b="23943"/>
          <a:stretch/>
        </p:blipFill>
        <p:spPr bwMode="auto">
          <a:xfrm>
            <a:off x="538813" y="2599088"/>
            <a:ext cx="7417563" cy="374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5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7129"/>
            <a:ext cx="8229600" cy="810344"/>
          </a:xfrm>
        </p:spPr>
        <p:txBody>
          <a:bodyPr/>
          <a:lstStyle/>
          <a:p>
            <a:r>
              <a:rPr lang="en-CA" dirty="0" smtClean="0"/>
              <a:t>How To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640960" cy="5616624"/>
          </a:xfrm>
        </p:spPr>
        <p:txBody>
          <a:bodyPr>
            <a:noAutofit/>
          </a:bodyPr>
          <a:lstStyle/>
          <a:p>
            <a:r>
              <a:rPr lang="en-CA" sz="2400" dirty="0"/>
              <a:t>L</a:t>
            </a:r>
            <a:r>
              <a:rPr lang="en-CA" sz="2400" dirty="0" smtClean="0"/>
              <a:t>ine 1 - subject </a:t>
            </a:r>
            <a:r>
              <a:rPr lang="en-CA" sz="2400" dirty="0"/>
              <a:t>of your poem. </a:t>
            </a:r>
            <a:endParaRPr lang="en-CA" sz="2400" dirty="0" smtClean="0"/>
          </a:p>
          <a:p>
            <a:pPr lvl="1"/>
            <a:r>
              <a:rPr lang="en-CA" sz="2400" dirty="0" smtClean="0"/>
              <a:t>Any subject, </a:t>
            </a:r>
            <a:r>
              <a:rPr lang="en-CA" sz="2400" dirty="0"/>
              <a:t>but </a:t>
            </a:r>
            <a:r>
              <a:rPr lang="en-CA" sz="2400" dirty="0" smtClean="0"/>
              <a:t>you will be writing </a:t>
            </a:r>
            <a:r>
              <a:rPr lang="en-CA" sz="2400" dirty="0"/>
              <a:t>the opposite of this subject, so pick a subject for which you can think of an opposite. </a:t>
            </a:r>
          </a:p>
          <a:p>
            <a:r>
              <a:rPr lang="en-CA" sz="2400" dirty="0"/>
              <a:t>L</a:t>
            </a:r>
            <a:r>
              <a:rPr lang="en-CA" sz="2400" dirty="0" smtClean="0"/>
              <a:t>ine 2</a:t>
            </a:r>
            <a:r>
              <a:rPr lang="en-CA" sz="2400" dirty="0"/>
              <a:t> </a:t>
            </a:r>
            <a:r>
              <a:rPr lang="en-CA" sz="2400" dirty="0" smtClean="0"/>
              <a:t>- </a:t>
            </a:r>
            <a:r>
              <a:rPr lang="en-CA" sz="2400" dirty="0"/>
              <a:t>two adjectives that describe your subject.</a:t>
            </a:r>
          </a:p>
          <a:p>
            <a:r>
              <a:rPr lang="en-CA" sz="2400" dirty="0" smtClean="0"/>
              <a:t>Line 3 - </a:t>
            </a:r>
            <a:r>
              <a:rPr lang="en-CA" sz="2400" dirty="0" smtClean="0"/>
              <a:t>three </a:t>
            </a:r>
            <a:r>
              <a:rPr lang="en-CA" sz="2400" dirty="0"/>
              <a:t>actions that you associate with your </a:t>
            </a:r>
            <a:r>
              <a:rPr lang="en-CA" sz="2400" dirty="0" smtClean="0"/>
              <a:t>subject, </a:t>
            </a:r>
            <a:r>
              <a:rPr lang="en-CA" sz="2400" dirty="0" err="1" smtClean="0"/>
              <a:t>verbsthat</a:t>
            </a:r>
            <a:r>
              <a:rPr lang="en-CA" sz="2400" dirty="0" smtClean="0"/>
              <a:t> </a:t>
            </a:r>
            <a:r>
              <a:rPr lang="en-CA" sz="2400" dirty="0"/>
              <a:t>end in </a:t>
            </a:r>
            <a:r>
              <a:rPr lang="en-CA" sz="2400" i="1" dirty="0"/>
              <a:t>-</a:t>
            </a:r>
            <a:r>
              <a:rPr lang="en-CA" sz="2400" i="1" dirty="0" err="1"/>
              <a:t>ing</a:t>
            </a:r>
            <a:r>
              <a:rPr lang="en-CA" sz="2400" dirty="0"/>
              <a:t> (like swaying or singing).</a:t>
            </a:r>
          </a:p>
          <a:p>
            <a:r>
              <a:rPr lang="en-CA" sz="2400" dirty="0" smtClean="0"/>
              <a:t>Line 4 -</a:t>
            </a:r>
            <a:r>
              <a:rPr lang="en-CA" sz="2400" dirty="0"/>
              <a:t> </a:t>
            </a:r>
            <a:r>
              <a:rPr lang="en-CA" sz="2400" dirty="0" smtClean="0"/>
              <a:t>four </a:t>
            </a:r>
            <a:r>
              <a:rPr lang="en-CA" sz="2400" dirty="0"/>
              <a:t>things you associate with your </a:t>
            </a:r>
            <a:r>
              <a:rPr lang="en-CA" sz="2400" dirty="0" smtClean="0"/>
              <a:t>subject </a:t>
            </a:r>
            <a:r>
              <a:rPr lang="en-CA" sz="2400" dirty="0" smtClean="0">
                <a:sym typeface="Wingdings" pitchFamily="2" charset="2"/>
              </a:rPr>
              <a:t> </a:t>
            </a:r>
            <a:r>
              <a:rPr lang="en-CA" sz="2400" dirty="0" smtClean="0"/>
              <a:t>nouns</a:t>
            </a:r>
            <a:r>
              <a:rPr lang="en-CA" sz="2400" dirty="0"/>
              <a:t>. </a:t>
            </a:r>
          </a:p>
          <a:p>
            <a:r>
              <a:rPr lang="en-CA" sz="2400" dirty="0" smtClean="0"/>
              <a:t>Line 5 - </a:t>
            </a:r>
            <a:r>
              <a:rPr lang="en-CA" sz="2400" dirty="0" smtClean="0"/>
              <a:t>three verbs </a:t>
            </a:r>
            <a:r>
              <a:rPr lang="en-CA" sz="2400" dirty="0"/>
              <a:t>that </a:t>
            </a:r>
            <a:r>
              <a:rPr lang="en-CA" sz="2400" dirty="0" smtClean="0"/>
              <a:t>show </a:t>
            </a:r>
            <a:r>
              <a:rPr lang="en-CA" sz="2400" dirty="0"/>
              <a:t>there is a change </a:t>
            </a:r>
            <a:r>
              <a:rPr lang="en-CA" sz="2400" dirty="0" smtClean="0"/>
              <a:t>place </a:t>
            </a:r>
            <a:r>
              <a:rPr lang="en-CA" sz="2400" dirty="0"/>
              <a:t>in your subject. (Don't use the same </a:t>
            </a:r>
            <a:r>
              <a:rPr lang="en-CA" sz="2400" dirty="0" smtClean="0"/>
              <a:t>verbs </a:t>
            </a:r>
            <a:r>
              <a:rPr lang="en-CA" sz="2400" dirty="0"/>
              <a:t>you used in </a:t>
            </a:r>
            <a:r>
              <a:rPr lang="en-CA" sz="2400" dirty="0" smtClean="0"/>
              <a:t>three.) </a:t>
            </a:r>
            <a:endParaRPr lang="en-CA" sz="2400" dirty="0"/>
          </a:p>
          <a:p>
            <a:r>
              <a:rPr lang="en-CA" sz="2400" dirty="0" smtClean="0"/>
              <a:t>Line 6 - </a:t>
            </a:r>
            <a:r>
              <a:rPr lang="en-CA" sz="2400" dirty="0" smtClean="0"/>
              <a:t>two </a:t>
            </a:r>
            <a:r>
              <a:rPr lang="en-CA" sz="2400" dirty="0"/>
              <a:t>words that describe the subject now that it is changed.</a:t>
            </a:r>
          </a:p>
          <a:p>
            <a:r>
              <a:rPr lang="en-CA" sz="2400" dirty="0" smtClean="0"/>
              <a:t>Line 7 -</a:t>
            </a:r>
            <a:r>
              <a:rPr lang="en-CA" sz="2400" dirty="0" smtClean="0"/>
              <a:t> </a:t>
            </a:r>
            <a:r>
              <a:rPr lang="en-CA" sz="2400" dirty="0"/>
              <a:t>a word that is the opposite of your original subject-- the exact opposite of the word in line 1. </a:t>
            </a:r>
          </a:p>
        </p:txBody>
      </p:sp>
    </p:spTree>
    <p:extLst>
      <p:ext uri="{BB962C8B-B14F-4D97-AF65-F5344CB8AC3E}">
        <p14:creationId xmlns:p14="http://schemas.microsoft.com/office/powerpoint/2010/main" val="102355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Summer </a:t>
            </a:r>
          </a:p>
          <a:p>
            <a:pPr marL="0" indent="0" algn="ctr">
              <a:buNone/>
            </a:pPr>
            <a:r>
              <a:rPr lang="en-CA" dirty="0"/>
              <a:t>Golden, fragrant, </a:t>
            </a:r>
          </a:p>
          <a:p>
            <a:pPr marL="0" indent="0" algn="ctr">
              <a:buNone/>
            </a:pPr>
            <a:r>
              <a:rPr lang="en-CA" dirty="0"/>
              <a:t>Budding, blooming, bursting, </a:t>
            </a:r>
          </a:p>
          <a:p>
            <a:pPr marL="0" indent="0" algn="ctr">
              <a:buNone/>
            </a:pPr>
            <a:r>
              <a:rPr lang="en-CA" dirty="0"/>
              <a:t>warmth, flowers , youth , colors </a:t>
            </a:r>
          </a:p>
          <a:p>
            <a:pPr marL="0" indent="0" algn="ctr">
              <a:buNone/>
            </a:pPr>
            <a:r>
              <a:rPr lang="en-CA" dirty="0"/>
              <a:t>Fading, chilling</a:t>
            </a:r>
            <a:r>
              <a:rPr lang="en-CA" dirty="0" smtClean="0"/>
              <a:t>, shrinking 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Pale, dead </a:t>
            </a:r>
          </a:p>
          <a:p>
            <a:pPr marL="0" indent="0" algn="ctr">
              <a:buNone/>
            </a:pPr>
            <a:r>
              <a:rPr lang="en-CA" dirty="0"/>
              <a:t>Winter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569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Diamond Poems</vt:lpstr>
      <vt:lpstr>What is this “Diamond Poem” you speak of?</vt:lpstr>
      <vt:lpstr>Format</vt:lpstr>
      <vt:lpstr>How To</vt:lpstr>
      <vt:lpstr>Example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Poems</dc:title>
  <dc:creator>Student</dc:creator>
  <cp:lastModifiedBy>Student</cp:lastModifiedBy>
  <cp:revision>2</cp:revision>
  <dcterms:created xsi:type="dcterms:W3CDTF">2016-01-11T12:49:30Z</dcterms:created>
  <dcterms:modified xsi:type="dcterms:W3CDTF">2016-01-11T13:02:23Z</dcterms:modified>
</cp:coreProperties>
</file>