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B74174-3C3B-4FEE-9A51-CA98D5996EAE}" type="datetimeFigureOut">
              <a:rPr lang="en-CA" smtClean="0"/>
              <a:pPr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D8031DE-2D5F-4964-9695-6C4AC77762A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uact=8&amp;ved=0CAcQjRw&amp;url=http://www.mnhs.org/newsletters/localhistory/2008/November12.php&amp;ei=JIK2VPGlI5SeyASB-YCQCw&amp;bvm=bv.83640239,d.aWw&amp;psig=AFQjCNFUMg7VGmOsTRG0pobNQRccOhWnGw&amp;ust=142133339147359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frm=1&amp;source=images&amp;cd=&amp;cad=rja&amp;uact=8&amp;ved=0CAcQjRw&amp;url=http://jwagler.com/the-river-drinking-from-a-fire-hose/&amp;ei=8IO2VLmxDNejyASDvoDAAQ&amp;bvm=bv.83640239,d.aWw&amp;psig=AFQjCNHa-lGFdBJ-M2fcgLRuU3bhOvlAlg&amp;ust=142133384037723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frm=1&amp;source=images&amp;cd=&amp;cad=rja&amp;uact=8&amp;ved=0CAcQjRw&amp;url=http://www.uniqueteachingresources.com/reading-resources.html&amp;ei=wYS2VLaJH5OHyATXhYKoAg&amp;bvm=bv.83640239,d.aWw&amp;psig=AFQjCNGRO4ItIL5WYWsbicRvqQO-ku9f3A&amp;ust=142133401736573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&amp;esrc=s&amp;frm=1&amp;source=images&amp;cd=&amp;cad=rja&amp;uact=8&amp;ved=0CAcQjRw&amp;url=http://louisamayalcottismypassion.com/2013/11/25/the-reality-of-the-one-room-schoolhouse-makes-bronson-alcott-look-pretty-good/&amp;ei=YoO2VIC9MsKlyASiyoLwBg&amp;bvm=bv.83640239,d.aWw&amp;psig=AFQjCNGD5vck21KfE_pPjo9K6okBXj9c3Q&amp;ust=14213337187089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Every Day Life in British North America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Political Empowerment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3789040"/>
            <a:ext cx="180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7.3.1 evaluate the conditions of everyday life for diverse peoples living in British North America in the mid-1800s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9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CA" sz="2800" dirty="0" smtClean="0"/>
              <a:t>Each group and each person had their own version of “daily life,” depending on their place in society, gender, age, where they came from, and so on. So, for example, a 32 year old Acadian woman’s daily life would look much different than that of a 45 year old male Black Loyalist’s</a:t>
            </a:r>
            <a:r>
              <a:rPr lang="en-CA" sz="2800" dirty="0" smtClean="0"/>
              <a:t>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3200" b="1" i="1" dirty="0" smtClean="0"/>
              <a:t>Can you guess how this might look different based on what we have learned about the two groups?</a:t>
            </a:r>
            <a:endParaRPr lang="en-CA" sz="3200" b="1" i="1" dirty="0"/>
          </a:p>
        </p:txBody>
      </p:sp>
    </p:spTree>
    <p:extLst>
      <p:ext uri="{BB962C8B-B14F-4D97-AF65-F5344CB8AC3E}">
        <p14:creationId xmlns:p14="http://schemas.microsoft.com/office/powerpoint/2010/main" val="34320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41379"/>
          </a:xfrm>
        </p:spPr>
        <p:txBody>
          <a:bodyPr>
            <a:normAutofit/>
          </a:bodyPr>
          <a:lstStyle/>
          <a:p>
            <a:r>
              <a:rPr lang="en-CA" sz="2800" dirty="0" smtClean="0"/>
              <a:t>People’s </a:t>
            </a:r>
            <a:r>
              <a:rPr lang="en-CA" sz="2800" dirty="0" smtClean="0"/>
              <a:t>homes (and what was in them) depended on what they were able to afford and where they lived – a town or in the country.</a:t>
            </a:r>
          </a:p>
          <a:p>
            <a:pPr lvl="1"/>
            <a:r>
              <a:rPr lang="en-CA" sz="2400" dirty="0" smtClean="0"/>
              <a:t>The rich who lived in towns had large, beautiful homes.</a:t>
            </a:r>
          </a:p>
          <a:p>
            <a:pPr lvl="1"/>
            <a:r>
              <a:rPr lang="en-CA" sz="2400" dirty="0" smtClean="0"/>
              <a:t>Farmers lived in the country, often in a one room log house with a dirt floor.</a:t>
            </a:r>
          </a:p>
          <a:p>
            <a:pPr lvl="1"/>
            <a:r>
              <a:rPr lang="en-CA" sz="2400" dirty="0" smtClean="0"/>
              <a:t>The Aboriginal still built traditional homes, so that depended upon the group and available resources.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5657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r>
              <a:rPr lang="en-CA" sz="2800" dirty="0" smtClean="0"/>
              <a:t>All homes had the following </a:t>
            </a:r>
          </a:p>
          <a:p>
            <a:pPr marL="0" indent="0">
              <a:buNone/>
            </a:pPr>
            <a:r>
              <a:rPr lang="en-CA" sz="2800" dirty="0" smtClean="0"/>
              <a:t>in common:</a:t>
            </a:r>
          </a:p>
          <a:p>
            <a:pPr lvl="1" algn="r"/>
            <a:endParaRPr lang="en-CA" dirty="0" smtClean="0"/>
          </a:p>
          <a:p>
            <a:pPr lvl="1" algn="r"/>
            <a:endParaRPr lang="en-CA" dirty="0"/>
          </a:p>
          <a:p>
            <a:pPr lvl="1" algn="r"/>
            <a:endParaRPr lang="en-CA" dirty="0" smtClean="0"/>
          </a:p>
          <a:p>
            <a:pPr lvl="1" algn="r"/>
            <a:r>
              <a:rPr lang="en-CA" sz="2400" dirty="0" smtClean="0"/>
              <a:t>Light from oil lamps (no electricity!)</a:t>
            </a:r>
          </a:p>
          <a:p>
            <a:pPr lvl="1" algn="r"/>
            <a:r>
              <a:rPr lang="en-CA" sz="2400" dirty="0" smtClean="0"/>
              <a:t>Heat from wood stoves and fireplaces</a:t>
            </a:r>
          </a:p>
          <a:p>
            <a:pPr lvl="1" algn="r"/>
            <a:r>
              <a:rPr lang="en-CA" sz="2400" dirty="0" smtClean="0"/>
              <a:t>No indoor plumbing (outhouses and </a:t>
            </a:r>
          </a:p>
          <a:p>
            <a:pPr marL="457200" lvl="1" indent="0" algn="r">
              <a:buNone/>
            </a:pPr>
            <a:r>
              <a:rPr lang="en-CA" sz="2400" dirty="0" smtClean="0"/>
              <a:t>drinking from streams!) </a:t>
            </a:r>
            <a:endParaRPr lang="en-CA" sz="2400" dirty="0"/>
          </a:p>
        </p:txBody>
      </p:sp>
      <p:pic>
        <p:nvPicPr>
          <p:cNvPr id="1026" name="Picture 2" descr="http://www.mnhs.org/newsletters/localhistory/2008/images/1874LogCab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50210"/>
            <a:ext cx="34290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3" t="11506" r="25216" b="-765"/>
          <a:stretch/>
        </p:blipFill>
        <p:spPr>
          <a:xfrm>
            <a:off x="611560" y="3861047"/>
            <a:ext cx="2078181" cy="286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6563072" cy="1143000"/>
          </a:xfrm>
        </p:spPr>
        <p:txBody>
          <a:bodyPr/>
          <a:lstStyle/>
          <a:p>
            <a:r>
              <a:rPr lang="en-CA" dirty="0" smtClean="0"/>
              <a:t>Transportation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Travelling by river was the best way to get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around </a:t>
            </a:r>
            <a:r>
              <a:rPr lang="en-CA" dirty="0" smtClean="0"/>
              <a:t>– why?</a:t>
            </a:r>
          </a:p>
          <a:p>
            <a:pPr lvl="1"/>
            <a:r>
              <a:rPr lang="en-CA" sz="2400" dirty="0" smtClean="0"/>
              <a:t>Roads were very rough in these days. Think: No pavement, or even gravel, or graters to smooth out holes.</a:t>
            </a:r>
          </a:p>
          <a:p>
            <a:pPr lvl="1"/>
            <a:r>
              <a:rPr lang="en-CA" sz="2400" dirty="0" smtClean="0"/>
              <a:t>People travelled land by foot, horse or oxen</a:t>
            </a:r>
          </a:p>
          <a:p>
            <a:pPr lvl="1"/>
            <a:r>
              <a:rPr lang="en-CA" sz="2400" dirty="0" smtClean="0"/>
              <a:t>Potholes, stumps and deep mud made travel very difficult and often dangerous.</a:t>
            </a:r>
          </a:p>
          <a:p>
            <a:pPr lvl="1"/>
            <a:r>
              <a:rPr lang="en-CA" sz="2400" dirty="0" smtClean="0"/>
              <a:t>Railway still not efficient enough to use regularly.</a:t>
            </a:r>
          </a:p>
          <a:p>
            <a:pPr lvl="1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Care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268760"/>
            <a:ext cx="8703987" cy="5184576"/>
          </a:xfrm>
        </p:spPr>
        <p:txBody>
          <a:bodyPr>
            <a:normAutofit/>
          </a:bodyPr>
          <a:lstStyle/>
          <a:p>
            <a:r>
              <a:rPr lang="en-CA" dirty="0" smtClean="0"/>
              <a:t>People did not live as well or as long as they do today. </a:t>
            </a:r>
          </a:p>
          <a:p>
            <a:pPr lvl="1"/>
            <a:r>
              <a:rPr lang="en-CA" sz="2400" dirty="0" smtClean="0"/>
              <a:t>No vaccines for children = measles, scarlet fever, whooping cough</a:t>
            </a:r>
          </a:p>
          <a:p>
            <a:r>
              <a:rPr lang="en-CA" dirty="0" smtClean="0"/>
              <a:t>“Clean drinking water” was not a priority as people did not understand its </a:t>
            </a:r>
            <a:r>
              <a:rPr lang="en-CA" dirty="0" smtClean="0"/>
              <a:t>importance, </a:t>
            </a:r>
            <a:r>
              <a:rPr lang="en-CA" dirty="0" smtClean="0"/>
              <a:t>leading to </a:t>
            </a:r>
            <a:r>
              <a:rPr lang="en-CA" i="1" dirty="0" smtClean="0"/>
              <a:t>epidemics</a:t>
            </a:r>
            <a:r>
              <a:rPr lang="en-CA" dirty="0" smtClean="0"/>
              <a:t>.</a:t>
            </a:r>
          </a:p>
        </p:txBody>
      </p:sp>
      <p:pic>
        <p:nvPicPr>
          <p:cNvPr id="3074" name="Picture 2" descr="http://jwagler.com/wp-content/uploads/2014/01/drink-out-of-a-h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593976" cy="238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Care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Health care was basically home remedies by a family member; doctors were minimal.</a:t>
            </a:r>
          </a:p>
          <a:p>
            <a:r>
              <a:rPr lang="en-CA" dirty="0"/>
              <a:t>Those living in rural areas </a:t>
            </a:r>
            <a:r>
              <a:rPr lang="en-CA" dirty="0" smtClean="0"/>
              <a:t>had </a:t>
            </a:r>
            <a:r>
              <a:rPr lang="en-CA" dirty="0"/>
              <a:t>virtually no health care or access to doctors.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46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Education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/>
          </a:bodyPr>
          <a:lstStyle/>
          <a:p>
            <a:r>
              <a:rPr lang="en-CA" dirty="0" smtClean="0"/>
              <a:t>Most would strive to take a trade or continue the family business.</a:t>
            </a:r>
          </a:p>
          <a:p>
            <a:r>
              <a:rPr lang="en-CA" dirty="0" smtClean="0"/>
              <a:t>School = generally unimportant, though many knew how to read and write via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family members.</a:t>
            </a:r>
          </a:p>
          <a:p>
            <a:r>
              <a:rPr lang="en-CA" dirty="0" smtClean="0"/>
              <a:t>Reading, a favourite pastime. 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Most schools run by religious organizations.</a:t>
            </a:r>
          </a:p>
          <a:p>
            <a:endParaRPr lang="en-CA" dirty="0"/>
          </a:p>
        </p:txBody>
      </p:sp>
      <p:pic>
        <p:nvPicPr>
          <p:cNvPr id="4098" name="Picture 2" descr="http://www.uniqueteachingresources.com/image-files/girlreadinghappypinkshi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96952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5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Education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en-CA" dirty="0" smtClean="0"/>
              <a:t>Eventually </a:t>
            </a:r>
            <a:r>
              <a:rPr lang="en-CA" i="1" dirty="0" smtClean="0"/>
              <a:t> public schools</a:t>
            </a:r>
            <a:r>
              <a:rPr lang="en-CA" dirty="0" smtClean="0"/>
              <a:t> came to be (school paid for with taxes), open to all children.</a:t>
            </a:r>
          </a:p>
          <a:p>
            <a:pPr lvl="1"/>
            <a:r>
              <a:rPr lang="en-CA" dirty="0" smtClean="0"/>
              <a:t>Rarely open to children of minorities; religious groups set up separate schools for Aboriginal children.</a:t>
            </a:r>
          </a:p>
          <a:p>
            <a:pPr lvl="1"/>
            <a:r>
              <a:rPr lang="en-CA" dirty="0" smtClean="0"/>
              <a:t>Rural schools  </a:t>
            </a:r>
          </a:p>
          <a:p>
            <a:pPr marL="457200" lvl="1" indent="0">
              <a:buNone/>
            </a:pPr>
            <a:r>
              <a:rPr lang="en-CA" dirty="0" smtClean="0"/>
              <a:t>the one-room school-</a:t>
            </a:r>
          </a:p>
          <a:p>
            <a:pPr marL="457200" lvl="1" indent="0">
              <a:buNone/>
            </a:pPr>
            <a:r>
              <a:rPr lang="en-CA" dirty="0" smtClean="0"/>
              <a:t>house.  </a:t>
            </a:r>
            <a:endParaRPr lang="en-CA" dirty="0"/>
          </a:p>
        </p:txBody>
      </p:sp>
      <p:pic>
        <p:nvPicPr>
          <p:cNvPr id="2050" name="Picture 2" descr="http://louisamayalcottismypassion.files.wordpress.com/2013/11/old-brick-one-room-school-house-c-wayne-hennebe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73016"/>
            <a:ext cx="4778896" cy="31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8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</TotalTime>
  <Words>440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Every Day Life in British North America</vt:lpstr>
      <vt:lpstr>PowerPoint Presentation</vt:lpstr>
      <vt:lpstr>Homes</vt:lpstr>
      <vt:lpstr>Homes</vt:lpstr>
      <vt:lpstr>Transportation</vt:lpstr>
      <vt:lpstr>Health Care</vt:lpstr>
      <vt:lpstr>Health Care</vt:lpstr>
      <vt:lpstr>Education</vt:lpstr>
      <vt:lpstr>Education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Day Life in British North America</dc:title>
  <dc:creator>Student</dc:creator>
  <cp:lastModifiedBy>Student</cp:lastModifiedBy>
  <cp:revision>18</cp:revision>
  <dcterms:created xsi:type="dcterms:W3CDTF">2015-01-13T17:58:16Z</dcterms:created>
  <dcterms:modified xsi:type="dcterms:W3CDTF">2017-01-09T18:15:00Z</dcterms:modified>
</cp:coreProperties>
</file>