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4" r:id="rId5"/>
    <p:sldId id="260" r:id="rId6"/>
    <p:sldId id="265" r:id="rId7"/>
    <p:sldId id="266" r:id="rId8"/>
    <p:sldId id="261" r:id="rId9"/>
    <p:sldId id="267" r:id="rId10"/>
    <p:sldId id="262" r:id="rId11"/>
    <p:sldId id="263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13C61A-533C-40E7-AAAD-971147E499DC}" type="datetimeFigureOut">
              <a:rPr lang="en-US" smtClean="0"/>
              <a:pPr/>
              <a:t>1/3/2016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E4F5D7-3540-4C62-862E-8E3A51DCEA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dashistory.ca/Education/Heritage-Fairs/Stamp-Storie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Heritage Fair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524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Elements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CA" i="1" dirty="0" smtClean="0"/>
              <a:t>Explanation:</a:t>
            </a:r>
          </a:p>
          <a:p>
            <a:pPr>
              <a:buNone/>
            </a:pPr>
            <a:r>
              <a:rPr lang="en-CA" dirty="0" smtClean="0"/>
              <a:t>• include at least three appropriate visuals</a:t>
            </a:r>
          </a:p>
          <a:p>
            <a:pPr>
              <a:buNone/>
            </a:pPr>
            <a:r>
              <a:rPr lang="en-CA" dirty="0" smtClean="0"/>
              <a:t>• visuals can be computer-generated, hand-drawn, photographs or cut outs</a:t>
            </a:r>
          </a:p>
          <a:p>
            <a:pPr>
              <a:buNone/>
            </a:pPr>
            <a:r>
              <a:rPr lang="en-CA" dirty="0" smtClean="0"/>
              <a:t>• materials enhance displays and must be labelled and described:</a:t>
            </a:r>
          </a:p>
          <a:p>
            <a:pPr>
              <a:buNone/>
            </a:pPr>
            <a:r>
              <a:rPr lang="en-CA" dirty="0" smtClean="0"/>
              <a:t>• </a:t>
            </a:r>
            <a:r>
              <a:rPr lang="en-CA" dirty="0" err="1" smtClean="0"/>
              <a:t>artifacts</a:t>
            </a:r>
            <a:r>
              <a:rPr lang="en-CA" dirty="0" smtClean="0"/>
              <a:t> (make sure students get permission and handle them with care!)</a:t>
            </a:r>
          </a:p>
          <a:p>
            <a:pPr>
              <a:buNone/>
            </a:pPr>
            <a:r>
              <a:rPr lang="en-CA" dirty="0" smtClean="0"/>
              <a:t>• posters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can you use: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en-CA" dirty="0"/>
              <a:t>• crafts</a:t>
            </a:r>
          </a:p>
          <a:p>
            <a:pPr>
              <a:buNone/>
            </a:pPr>
            <a:r>
              <a:rPr lang="en-CA" dirty="0"/>
              <a:t>• maps, dioramas and diagrams</a:t>
            </a:r>
          </a:p>
          <a:p>
            <a:pPr>
              <a:buNone/>
            </a:pPr>
            <a:r>
              <a:rPr lang="en-CA" dirty="0"/>
              <a:t>• artistic displays</a:t>
            </a:r>
          </a:p>
          <a:p>
            <a:pPr>
              <a:buNone/>
            </a:pPr>
            <a:r>
              <a:rPr lang="en-CA" dirty="0"/>
              <a:t>• collections</a:t>
            </a:r>
          </a:p>
          <a:p>
            <a:pPr>
              <a:buNone/>
            </a:pPr>
            <a:r>
              <a:rPr lang="en-CA" dirty="0"/>
              <a:t>• caricatures</a:t>
            </a:r>
          </a:p>
          <a:p>
            <a:pPr>
              <a:buNone/>
            </a:pPr>
            <a:r>
              <a:rPr lang="en-CA" dirty="0"/>
              <a:t>• models, props, costumes and food</a:t>
            </a:r>
          </a:p>
          <a:p>
            <a:pPr>
              <a:buNone/>
            </a:pPr>
            <a:r>
              <a:rPr lang="en-CA" dirty="0"/>
              <a:t>• demonstrations</a:t>
            </a:r>
          </a:p>
          <a:p>
            <a:pPr>
              <a:buNone/>
            </a:pPr>
            <a:r>
              <a:rPr lang="en-CA" dirty="0"/>
              <a:t>• photography</a:t>
            </a:r>
          </a:p>
          <a:p>
            <a:pPr>
              <a:buNone/>
            </a:pPr>
            <a:r>
              <a:rPr lang="en-CA" dirty="0"/>
              <a:t>• short stories</a:t>
            </a:r>
          </a:p>
          <a:p>
            <a:pPr>
              <a:buNone/>
            </a:pPr>
            <a:r>
              <a:rPr lang="en-CA" dirty="0"/>
              <a:t>• interviews</a:t>
            </a:r>
          </a:p>
          <a:p>
            <a:pPr>
              <a:buNone/>
            </a:pPr>
            <a:r>
              <a:rPr lang="en-CA" dirty="0"/>
              <a:t>• diary entries</a:t>
            </a:r>
          </a:p>
          <a:p>
            <a:pPr>
              <a:buNone/>
            </a:pPr>
            <a:r>
              <a:rPr lang="en-CA" dirty="0"/>
              <a:t>• research material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Advice: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make </a:t>
            </a:r>
            <a:r>
              <a:rPr lang="en-CA" dirty="0"/>
              <a:t>labels on a computer to guide viewers through the exhibit</a:t>
            </a:r>
          </a:p>
          <a:p>
            <a:r>
              <a:rPr lang="en-CA" dirty="0" smtClean="0"/>
              <a:t> </a:t>
            </a:r>
            <a:r>
              <a:rPr lang="en-CA" dirty="0"/>
              <a:t>use regular </a:t>
            </a:r>
            <a:r>
              <a:rPr lang="en-CA" dirty="0" smtClean="0"/>
              <a:t>fonts </a:t>
            </a:r>
            <a:r>
              <a:rPr lang="en-CA" dirty="0"/>
              <a:t>with body text </a:t>
            </a:r>
            <a:r>
              <a:rPr lang="en-CA" dirty="0" smtClean="0"/>
              <a:t>– it’s </a:t>
            </a:r>
            <a:r>
              <a:rPr lang="en-CA" dirty="0"/>
              <a:t>easier to read &amp;</a:t>
            </a:r>
            <a:r>
              <a:rPr lang="en-CA" dirty="0" smtClean="0"/>
              <a:t> understand</a:t>
            </a:r>
            <a:endParaRPr lang="en-CA" dirty="0"/>
          </a:p>
          <a:p>
            <a:r>
              <a:rPr lang="en-CA" dirty="0" smtClean="0"/>
              <a:t>make </a:t>
            </a:r>
            <a:r>
              <a:rPr lang="en-CA" dirty="0"/>
              <a:t>captions stand out by using lettering placed on lighter coloured paper</a:t>
            </a:r>
          </a:p>
          <a:p>
            <a:r>
              <a:rPr lang="en-CA" dirty="0" smtClean="0"/>
              <a:t>avoid </a:t>
            </a:r>
            <a:r>
              <a:rPr lang="en-CA" dirty="0"/>
              <a:t>fancy typefaces that are hard to read unless their design reflects </a:t>
            </a:r>
            <a:r>
              <a:rPr lang="en-CA" dirty="0" smtClean="0"/>
              <a:t>the topic</a:t>
            </a:r>
            <a:endParaRPr lang="en-CA" dirty="0"/>
          </a:p>
          <a:p>
            <a:r>
              <a:rPr lang="en-CA" dirty="0" smtClean="0"/>
              <a:t>keep </a:t>
            </a:r>
            <a:r>
              <a:rPr lang="en-CA" dirty="0"/>
              <a:t>readability in mind and limit use of bold, </a:t>
            </a:r>
            <a:r>
              <a:rPr lang="en-CA" dirty="0" smtClean="0"/>
              <a:t>italics, fancy </a:t>
            </a:r>
            <a:r>
              <a:rPr lang="en-CA" dirty="0"/>
              <a:t>fonts or coloured type</a:t>
            </a:r>
          </a:p>
          <a:p>
            <a:r>
              <a:rPr lang="en-CA" dirty="0" smtClean="0"/>
              <a:t>over-designing </a:t>
            </a:r>
            <a:r>
              <a:rPr lang="en-CA" dirty="0"/>
              <a:t>your exhibit can draw attention away </a:t>
            </a:r>
            <a:r>
              <a:rPr lang="en-CA" dirty="0" smtClean="0"/>
              <a:t>from your message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Advice: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ensure the title is larger and stands out from captions.</a:t>
            </a:r>
          </a:p>
          <a:p>
            <a:r>
              <a:rPr lang="en-CA" dirty="0" smtClean="0"/>
              <a:t>use </a:t>
            </a:r>
            <a:r>
              <a:rPr lang="en-CA" dirty="0" err="1" smtClean="0"/>
              <a:t>subheadlines</a:t>
            </a:r>
            <a:r>
              <a:rPr lang="en-CA" dirty="0" smtClean="0"/>
              <a:t> to guide the viewer around the display.</a:t>
            </a:r>
          </a:p>
          <a:p>
            <a:r>
              <a:rPr lang="en-CA" dirty="0" smtClean="0"/>
              <a:t>keep captions concise so viewers can get the message quickly.</a:t>
            </a:r>
          </a:p>
          <a:p>
            <a:r>
              <a:rPr lang="en-CA" dirty="0" smtClean="0"/>
              <a:t>introduce and attract the viewer’s interest with the main title.</a:t>
            </a:r>
          </a:p>
          <a:p>
            <a:r>
              <a:rPr lang="en-CA" dirty="0" smtClean="0"/>
              <a:t>break down the topic into smaller parts with subtitles.</a:t>
            </a:r>
          </a:p>
          <a:p>
            <a:r>
              <a:rPr lang="en-CA" dirty="0" smtClean="0"/>
              <a:t>use common language and avoid jargon words that many people will not understand.</a:t>
            </a:r>
          </a:p>
          <a:p>
            <a:r>
              <a:rPr lang="en-CA" dirty="0" smtClean="0"/>
              <a:t>sentences that average 10 to 15 words are easier to read than excessively short or long sentences.</a:t>
            </a:r>
          </a:p>
          <a:p>
            <a:r>
              <a:rPr lang="en-CA" dirty="0" smtClean="0"/>
              <a:t>always use a ruler for straight lines and hand-lettering.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Advice: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arrange </a:t>
            </a:r>
            <a:r>
              <a:rPr lang="en-CA" sz="3600" dirty="0"/>
              <a:t>content logically using:</a:t>
            </a:r>
          </a:p>
          <a:p>
            <a:pPr lvl="2"/>
            <a:r>
              <a:rPr lang="en-CA" sz="3600" dirty="0" smtClean="0"/>
              <a:t>headlines </a:t>
            </a:r>
            <a:r>
              <a:rPr lang="en-CA" sz="3600" dirty="0"/>
              <a:t>– about 5</a:t>
            </a:r>
            <a:r>
              <a:rPr lang="en-CA" sz="3600" dirty="0" smtClean="0"/>
              <a:t> </a:t>
            </a:r>
            <a:r>
              <a:rPr lang="en-CA" sz="3600" dirty="0"/>
              <a:t>to 7</a:t>
            </a:r>
            <a:r>
              <a:rPr lang="en-CA" sz="3600" dirty="0" smtClean="0"/>
              <a:t> </a:t>
            </a:r>
            <a:r>
              <a:rPr lang="en-CA" sz="3600" dirty="0"/>
              <a:t>words of letters two or </a:t>
            </a:r>
            <a:r>
              <a:rPr lang="en-CA" sz="3600" dirty="0" smtClean="0"/>
              <a:t>three inches </a:t>
            </a:r>
            <a:r>
              <a:rPr lang="en-CA" sz="3600" dirty="0"/>
              <a:t>high (144 to 216 points)</a:t>
            </a:r>
          </a:p>
          <a:p>
            <a:pPr>
              <a:buNone/>
            </a:pPr>
            <a:r>
              <a:rPr lang="en-CA" sz="3600" dirty="0" smtClean="0"/>
              <a:t>		• </a:t>
            </a:r>
            <a:r>
              <a:rPr lang="en-CA" sz="3600" dirty="0"/>
              <a:t>subheads – 12 to 15 words with </a:t>
            </a:r>
            <a:r>
              <a:rPr lang="en-CA" sz="3600" dirty="0" smtClean="0"/>
              <a:t>	letters about 1/3 </a:t>
            </a:r>
            <a:r>
              <a:rPr lang="en-CA" sz="3600" dirty="0"/>
              <a:t>as </a:t>
            </a:r>
            <a:r>
              <a:rPr lang="en-CA" sz="3600" dirty="0" smtClean="0"/>
              <a:t>high </a:t>
            </a:r>
            <a:r>
              <a:rPr lang="en-CA" sz="3600" dirty="0"/>
              <a:t>as </a:t>
            </a:r>
            <a:r>
              <a:rPr lang="en-CA" sz="3600" dirty="0" smtClean="0"/>
              <a:t>headlines 	(</a:t>
            </a:r>
            <a:r>
              <a:rPr lang="en-CA" sz="3600" dirty="0"/>
              <a:t>48 to 60 points)</a:t>
            </a:r>
          </a:p>
          <a:p>
            <a:pPr>
              <a:buNone/>
            </a:pPr>
            <a:r>
              <a:rPr lang="en-CA" sz="3600" dirty="0" smtClean="0"/>
              <a:t>		• </a:t>
            </a:r>
            <a:r>
              <a:rPr lang="en-CA" sz="3600" dirty="0"/>
              <a:t>story labels – 150 words of </a:t>
            </a:r>
            <a:r>
              <a:rPr lang="en-CA" sz="3600" dirty="0" smtClean="0"/>
              <a:t>easy-to-	read sentences</a:t>
            </a:r>
            <a:endParaRPr lang="en-CA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http://resource.canadashistory.ca/fairs/ </a:t>
            </a:r>
          </a:p>
          <a:p>
            <a:endParaRPr lang="en-CA" dirty="0">
              <a:hlinkClick r:id="rId2"/>
            </a:endParaRPr>
          </a:p>
          <a:p>
            <a:r>
              <a:rPr lang="en-CA" dirty="0" smtClean="0">
                <a:hlinkClick r:id="rId2"/>
              </a:rPr>
              <a:t>http://www.canadashistory.ca/Education/Heritage-Fairs/Stamp-Stories.aspx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Display Tips: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 smtClean="0"/>
              <a:t>We will supply all students with a display board!</a:t>
            </a:r>
            <a:endParaRPr lang="en-CA" i="1" dirty="0"/>
          </a:p>
          <a:p>
            <a:r>
              <a:rPr lang="en-CA" i="1" dirty="0"/>
              <a:t>T</a:t>
            </a:r>
            <a:r>
              <a:rPr lang="en-CA" i="1" dirty="0" smtClean="0"/>
              <a:t>hink </a:t>
            </a:r>
            <a:r>
              <a:rPr lang="en-CA" i="1" dirty="0"/>
              <a:t>about </a:t>
            </a:r>
            <a:r>
              <a:rPr lang="en-CA" i="1" dirty="0" smtClean="0"/>
              <a:t>the volume </a:t>
            </a:r>
            <a:r>
              <a:rPr lang="en-CA" i="1" dirty="0"/>
              <a:t>of space available for the </a:t>
            </a:r>
            <a:r>
              <a:rPr lang="en-CA" i="1" dirty="0" smtClean="0"/>
              <a:t>display, not </a:t>
            </a:r>
            <a:r>
              <a:rPr lang="en-CA" i="1" dirty="0"/>
              <a:t>just the flat display surface. </a:t>
            </a:r>
            <a:r>
              <a:rPr lang="en-CA" i="1" dirty="0" smtClean="0"/>
              <a:t>(Table surface)</a:t>
            </a:r>
          </a:p>
          <a:p>
            <a:r>
              <a:rPr lang="en-CA" i="1" dirty="0" smtClean="0"/>
              <a:t>Use props, such </a:t>
            </a:r>
            <a:r>
              <a:rPr lang="en-CA" i="1" dirty="0"/>
              <a:t>as boxes or cans to give </a:t>
            </a:r>
            <a:r>
              <a:rPr lang="en-CA" i="1" dirty="0" smtClean="0"/>
              <a:t>different heights </a:t>
            </a:r>
            <a:r>
              <a:rPr lang="en-CA" i="1" dirty="0"/>
              <a:t>and interest to displayed </a:t>
            </a:r>
            <a:r>
              <a:rPr lang="en-CA" i="1" dirty="0" smtClean="0"/>
              <a:t>objects.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2260" y="642918"/>
            <a:ext cx="886851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Projects must have display backboards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CA" dirty="0" smtClean="0"/>
              <a:t>that </a:t>
            </a:r>
            <a:r>
              <a:rPr lang="en-CA" dirty="0"/>
              <a:t>do not exceed 100 centimetres (39.37 inches) high by 150 </a:t>
            </a:r>
            <a:r>
              <a:rPr lang="en-CA" dirty="0" smtClean="0"/>
              <a:t>centimetres (59.06 </a:t>
            </a:r>
            <a:r>
              <a:rPr lang="en-CA" dirty="0"/>
              <a:t>inches) wide by 80 centimetres (31.5 inches) deep.</a:t>
            </a:r>
          </a:p>
          <a:p>
            <a:r>
              <a:rPr lang="en-CA" dirty="0"/>
              <a:t>Students must understand that their exhibit needs to be:</a:t>
            </a:r>
          </a:p>
          <a:p>
            <a:pPr>
              <a:buNone/>
            </a:pPr>
            <a:r>
              <a:rPr lang="en-CA" dirty="0" smtClean="0"/>
              <a:t>	• </a:t>
            </a:r>
            <a:r>
              <a:rPr lang="en-CA" dirty="0"/>
              <a:t>well-researched</a:t>
            </a:r>
          </a:p>
          <a:p>
            <a:pPr>
              <a:buNone/>
            </a:pPr>
            <a:r>
              <a:rPr lang="en-CA" dirty="0" smtClean="0"/>
              <a:t>	• historically </a:t>
            </a:r>
            <a:r>
              <a:rPr lang="en-CA" dirty="0"/>
              <a:t>accurate</a:t>
            </a:r>
          </a:p>
          <a:p>
            <a:pPr>
              <a:buNone/>
            </a:pPr>
            <a:r>
              <a:rPr lang="en-CA" dirty="0" smtClean="0"/>
              <a:t>	• </a:t>
            </a:r>
            <a:r>
              <a:rPr lang="en-CA" dirty="0"/>
              <a:t>educational</a:t>
            </a:r>
          </a:p>
          <a:p>
            <a:pPr>
              <a:buNone/>
            </a:pPr>
            <a:r>
              <a:rPr lang="en-CA" dirty="0" smtClean="0"/>
              <a:t>	• </a:t>
            </a:r>
            <a:r>
              <a:rPr lang="en-CA" dirty="0"/>
              <a:t>clear and organized</a:t>
            </a:r>
          </a:p>
          <a:p>
            <a:pPr>
              <a:buNone/>
            </a:pPr>
            <a:r>
              <a:rPr lang="en-CA" dirty="0" smtClean="0"/>
              <a:t>	• </a:t>
            </a:r>
            <a:r>
              <a:rPr lang="en-CA" dirty="0"/>
              <a:t>visually appealing</a:t>
            </a:r>
          </a:p>
          <a:p>
            <a:pPr>
              <a:buNone/>
            </a:pPr>
            <a:r>
              <a:rPr lang="en-CA" dirty="0" smtClean="0"/>
              <a:t>	• </a:t>
            </a:r>
            <a:r>
              <a:rPr lang="en-CA" dirty="0"/>
              <a:t>free of clutter and confusion</a:t>
            </a:r>
          </a:p>
          <a:p>
            <a:pPr>
              <a:buNone/>
            </a:pPr>
            <a:r>
              <a:rPr lang="en-CA" dirty="0" smtClean="0"/>
              <a:t>	• </a:t>
            </a:r>
            <a:r>
              <a:rPr lang="en-CA" dirty="0"/>
              <a:t>lightweight, portable and freestanding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9552" y="620688"/>
            <a:ext cx="8120884" cy="60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research paper is the your record of work done to prepare the exhibit.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en-CA" dirty="0" smtClean="0"/>
              <a:t>Here </a:t>
            </a:r>
            <a:r>
              <a:rPr lang="en-CA" dirty="0"/>
              <a:t>is what the student should include:</a:t>
            </a:r>
          </a:p>
          <a:p>
            <a:pPr>
              <a:buNone/>
            </a:pPr>
            <a:r>
              <a:rPr lang="en-CA" dirty="0"/>
              <a:t>• title page</a:t>
            </a:r>
          </a:p>
          <a:p>
            <a:pPr>
              <a:buNone/>
            </a:pPr>
            <a:r>
              <a:rPr lang="en-CA" dirty="0"/>
              <a:t>• name, grade and school</a:t>
            </a:r>
          </a:p>
          <a:p>
            <a:pPr>
              <a:buNone/>
            </a:pPr>
            <a:r>
              <a:rPr lang="en-CA" dirty="0"/>
              <a:t>• research questions</a:t>
            </a:r>
          </a:p>
          <a:p>
            <a:pPr>
              <a:buNone/>
            </a:pPr>
            <a:r>
              <a:rPr lang="en-CA" dirty="0"/>
              <a:t>• table of contents</a:t>
            </a:r>
          </a:p>
          <a:p>
            <a:pPr>
              <a:buNone/>
            </a:pPr>
            <a:r>
              <a:rPr lang="en-CA" dirty="0"/>
              <a:t>• written and visual information</a:t>
            </a:r>
          </a:p>
          <a:p>
            <a:pPr>
              <a:buNone/>
            </a:pPr>
            <a:r>
              <a:rPr lang="en-CA" dirty="0"/>
              <a:t>• graphs, tables, and charts</a:t>
            </a:r>
          </a:p>
          <a:p>
            <a:pPr>
              <a:buNone/>
            </a:pPr>
            <a:r>
              <a:rPr lang="en-CA" dirty="0"/>
              <a:t>• glossary (if necessary)</a:t>
            </a:r>
          </a:p>
          <a:p>
            <a:pPr>
              <a:buNone/>
            </a:pPr>
            <a:r>
              <a:rPr lang="en-CA" dirty="0"/>
              <a:t>• bibliography and acknowledgements</a:t>
            </a:r>
          </a:p>
          <a:p>
            <a:pPr>
              <a:buNone/>
            </a:pPr>
            <a:r>
              <a:rPr lang="en-CA" dirty="0"/>
              <a:t>• topic conclusion and </a:t>
            </a:r>
            <a:r>
              <a:rPr lang="en-CA" dirty="0" smtClean="0"/>
              <a:t>interpretation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sz="4000" b="1" dirty="0"/>
              <a:t>O</a:t>
            </a:r>
            <a:r>
              <a:rPr lang="en-CA" sz="4000" b="1" dirty="0" smtClean="0"/>
              <a:t>ne page “personal reflection” which addresses three important learning attributes:</a:t>
            </a:r>
          </a:p>
          <a:p>
            <a:r>
              <a:rPr lang="en-CA" sz="4000" dirty="0" smtClean="0"/>
              <a:t>What has the student learned?</a:t>
            </a:r>
          </a:p>
          <a:p>
            <a:r>
              <a:rPr lang="en-CA" sz="4000" dirty="0" smtClean="0"/>
              <a:t>How has the student’s project skills applied to his/her daily life?</a:t>
            </a:r>
          </a:p>
          <a:p>
            <a:r>
              <a:rPr lang="en-CA" sz="4000" dirty="0" smtClean="0"/>
              <a:t>Why is the topic still important in today’s world?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85727"/>
            <a:ext cx="8429684" cy="650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Some elements of an effective exhibit: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CA" sz="2800" i="1" dirty="0" smtClean="0"/>
              <a:t>Orientation:</a:t>
            </a:r>
          </a:p>
          <a:p>
            <a:pPr>
              <a:buNone/>
            </a:pPr>
            <a:r>
              <a:rPr lang="en-CA" sz="2800" dirty="0" smtClean="0"/>
              <a:t>• title and subtitle of the topic are prominent</a:t>
            </a:r>
            <a:endParaRPr lang="en-CA" sz="2800" dirty="0"/>
          </a:p>
          <a:p>
            <a:pPr>
              <a:buNone/>
            </a:pPr>
            <a:r>
              <a:rPr lang="en-CA" sz="2800" dirty="0"/>
              <a:t>• place the topic title in the centre </a:t>
            </a:r>
            <a:r>
              <a:rPr lang="en-CA" sz="2800" dirty="0" smtClean="0"/>
              <a:t>panel</a:t>
            </a:r>
          </a:p>
          <a:p>
            <a:pPr>
              <a:buNone/>
            </a:pPr>
            <a:r>
              <a:rPr lang="en-CA" sz="2800" dirty="0" smtClean="0"/>
              <a:t>• </a:t>
            </a:r>
            <a:r>
              <a:rPr lang="en-CA" sz="2800" dirty="0"/>
              <a:t>make the main idea clear to the </a:t>
            </a:r>
            <a:r>
              <a:rPr lang="en-CA" sz="2800" dirty="0" smtClean="0"/>
              <a:t>viewer</a:t>
            </a:r>
            <a:endParaRPr lang="en-CA" sz="2800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i="1" dirty="0"/>
              <a:t>Segmentation:</a:t>
            </a:r>
          </a:p>
          <a:p>
            <a:pPr>
              <a:buNone/>
            </a:pPr>
            <a:r>
              <a:rPr lang="en-CA" dirty="0"/>
              <a:t>• use a timeline to organize a chronology of the topic</a:t>
            </a:r>
          </a:p>
          <a:p>
            <a:pPr>
              <a:buNone/>
            </a:pPr>
            <a:r>
              <a:rPr lang="en-CA" dirty="0"/>
              <a:t>• organize the exhibit into subtopics</a:t>
            </a:r>
          </a:p>
          <a:p>
            <a:pPr>
              <a:buNone/>
            </a:pPr>
            <a:r>
              <a:rPr lang="en-CA" dirty="0"/>
              <a:t>• compare, contrast, explain related detail on side panels</a:t>
            </a:r>
          </a:p>
          <a:p>
            <a:pPr>
              <a:buNone/>
            </a:pPr>
            <a:r>
              <a:rPr lang="en-CA" dirty="0"/>
              <a:t>• place assorted sized boxes on the display table to showcase important props and </a:t>
            </a:r>
            <a:r>
              <a:rPr lang="en-CA" dirty="0" err="1"/>
              <a:t>artifacts</a:t>
            </a:r>
            <a:r>
              <a:rPr lang="en-CA" dirty="0"/>
              <a:t>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233</TotalTime>
  <Words>591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Heritage Fair</vt:lpstr>
      <vt:lpstr>Display Tips:</vt:lpstr>
      <vt:lpstr>Slide 3</vt:lpstr>
      <vt:lpstr>Projects must have display backboards</vt:lpstr>
      <vt:lpstr>Slide 5</vt:lpstr>
      <vt:lpstr>The research paper is the your record of work done to prepare the exhibit.</vt:lpstr>
      <vt:lpstr>Slide 7</vt:lpstr>
      <vt:lpstr>Slide 8</vt:lpstr>
      <vt:lpstr>Some elements of an effective exhibit:</vt:lpstr>
      <vt:lpstr>Slide 10</vt:lpstr>
      <vt:lpstr>More Elements</vt:lpstr>
      <vt:lpstr>You can you use:</vt:lpstr>
      <vt:lpstr>Advice:</vt:lpstr>
      <vt:lpstr>Advice:</vt:lpstr>
      <vt:lpstr>Advice: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Fair</dc:title>
  <dc:creator>Sarah</dc:creator>
  <cp:lastModifiedBy>Sarah</cp:lastModifiedBy>
  <cp:revision>25</cp:revision>
  <dcterms:created xsi:type="dcterms:W3CDTF">2011-11-05T15:13:17Z</dcterms:created>
  <dcterms:modified xsi:type="dcterms:W3CDTF">2016-01-03T15:47:11Z</dcterms:modified>
</cp:coreProperties>
</file>