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7C8BA-3DA5-48F3-93F7-BA0B42000E28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0FB07-D836-45A5-BEDD-FE8735C6EA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7C8BA-3DA5-48F3-93F7-BA0B42000E28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0FB07-D836-45A5-BEDD-FE8735C6EA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7C8BA-3DA5-48F3-93F7-BA0B42000E28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0FB07-D836-45A5-BEDD-FE8735C6EA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7C8BA-3DA5-48F3-93F7-BA0B42000E28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0FB07-D836-45A5-BEDD-FE8735C6EA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7C8BA-3DA5-48F3-93F7-BA0B42000E28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0FB07-D836-45A5-BEDD-FE8735C6EA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7C8BA-3DA5-48F3-93F7-BA0B42000E28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0FB07-D836-45A5-BEDD-FE8735C6EA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7C8BA-3DA5-48F3-93F7-BA0B42000E28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0FB07-D836-45A5-BEDD-FE8735C6EA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7C8BA-3DA5-48F3-93F7-BA0B42000E28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0FB07-D836-45A5-BEDD-FE8735C6EA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7C8BA-3DA5-48F3-93F7-BA0B42000E28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0FB07-D836-45A5-BEDD-FE8735C6EA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7C8BA-3DA5-48F3-93F7-BA0B42000E28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0FB07-D836-45A5-BEDD-FE8735C6EAD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7C8BA-3DA5-48F3-93F7-BA0B42000E28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20FB07-D836-45A5-BEDD-FE8735C6EAD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C20FB07-D836-45A5-BEDD-FE8735C6EAD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637C8BA-3DA5-48F3-93F7-BA0B42000E28}" type="datetimeFigureOut">
              <a:rPr lang="en-US" smtClean="0"/>
              <a:t>4/13/2015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Japanese Internment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Canada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Autofit/>
          </a:bodyPr>
          <a:lstStyle/>
          <a:p>
            <a:r>
              <a:rPr lang="en-US" sz="3800" dirty="0" smtClean="0"/>
              <a:t>Grocery store owned by K. </a:t>
            </a:r>
            <a:r>
              <a:rPr lang="en-US" sz="3800" dirty="0" err="1" smtClean="0"/>
              <a:t>Odaka</a:t>
            </a:r>
            <a:r>
              <a:rPr lang="en-US" sz="3800" dirty="0" smtClean="0"/>
              <a:t>, ravaged by protesters during anti-Asian protests, 1907</a:t>
            </a:r>
            <a:endParaRPr lang="en-US" sz="3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209800"/>
            <a:ext cx="6172200" cy="4292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47800" y="5701146"/>
            <a:ext cx="7772400" cy="5943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Japanese Internment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5270500"/>
          </a:xfrm>
        </p:spPr>
        <p:txBody>
          <a:bodyPr>
            <a:noAutofit/>
          </a:bodyPr>
          <a:lstStyle/>
          <a:p>
            <a:r>
              <a:rPr lang="en-US" sz="2400" dirty="0" smtClean="0"/>
              <a:t>After the attack on Pearl Harbor, December 7, 1941, a racist campaign was launched against Japanese citizens living in North America, particularly ones residing on the Pacific Coast.</a:t>
            </a:r>
            <a:endParaRPr lang="en-US" sz="2400" dirty="0"/>
          </a:p>
          <a:p>
            <a:r>
              <a:rPr lang="en-US" sz="2400" dirty="0" smtClean="0"/>
              <a:t>This included Japanese living in British Columbia.</a:t>
            </a:r>
            <a:endParaRPr lang="en-US" sz="2400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810000" y="348616"/>
            <a:ext cx="3429000" cy="5223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British Columbia</a:t>
            </a:r>
            <a:endParaRPr lang="en-US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1752600"/>
            <a:ext cx="3008313" cy="4373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Internment camp for Japanese citizens</a:t>
            </a:r>
            <a:endParaRPr lang="en-US" sz="4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733800" y="381000"/>
            <a:ext cx="4362450" cy="4606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Japanese Internment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61999" y="2438400"/>
            <a:ext cx="3766185" cy="2615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dirty="0" smtClean="0"/>
              <a:t>Three young children stand by a barbed wire fence of an Internment camp, which surrounded their entire living area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</TotalTime>
  <Words>92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Japanese Internment</vt:lpstr>
      <vt:lpstr>Grocery store owned by K. Odaka, ravaged by protesters during anti-Asian protests, 1907</vt:lpstr>
      <vt:lpstr>Japanese Internment</vt:lpstr>
      <vt:lpstr>British Columbia</vt:lpstr>
      <vt:lpstr>Japanese Internment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Japanese Interment</dc:title>
  <dc:creator>Sarah Gates</dc:creator>
  <cp:lastModifiedBy>Student</cp:lastModifiedBy>
  <cp:revision>3</cp:revision>
  <dcterms:created xsi:type="dcterms:W3CDTF">2011-02-02T19:10:40Z</dcterms:created>
  <dcterms:modified xsi:type="dcterms:W3CDTF">2015-04-13T16:17:51Z</dcterms:modified>
</cp:coreProperties>
</file>