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F4445B-96DA-4B65-B482-74A9103166CC}" type="datetimeFigureOut">
              <a:rPr lang="en-US" smtClean="0"/>
              <a:pPr/>
              <a:t>10/8/2012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64D122-50BE-4644-A93F-D18AFA64F36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Latitude &amp; Elevation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</a:t>
            </a:r>
            <a:r>
              <a:rPr lang="en-CA" dirty="0" smtClean="0"/>
              <a:t>8 </a:t>
            </a:r>
            <a:r>
              <a:rPr lang="en-CA" dirty="0" smtClean="0"/>
              <a:t>Social Studies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Latitude?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b="1" dirty="0" smtClean="0"/>
              <a:t>EQUATOR – an imaginary line that divides the Earth into 2 equal </a:t>
            </a:r>
            <a:r>
              <a:rPr lang="en-CA" b="1" dirty="0" smtClean="0"/>
              <a:t>parts </a:t>
            </a:r>
            <a:r>
              <a:rPr lang="en-CA" dirty="0" smtClean="0"/>
              <a:t>(Northern </a:t>
            </a:r>
            <a:r>
              <a:rPr lang="en-CA" dirty="0" smtClean="0"/>
              <a:t>&amp; Southern hemispheres)</a:t>
            </a:r>
          </a:p>
          <a:p>
            <a:r>
              <a:rPr lang="en-CA" dirty="0" smtClean="0"/>
              <a:t>• Are imaginary lines</a:t>
            </a:r>
          </a:p>
          <a:p>
            <a:r>
              <a:rPr lang="en-CA" dirty="0" smtClean="0"/>
              <a:t>• The Equator is the starting point for latitude lines</a:t>
            </a:r>
          </a:p>
          <a:p>
            <a:r>
              <a:rPr lang="en-CA" dirty="0" smtClean="0"/>
              <a:t>• Measure the distance North &amp; South of the Equator</a:t>
            </a:r>
          </a:p>
          <a:p>
            <a:r>
              <a:rPr lang="en-CA" dirty="0" smtClean="0"/>
              <a:t>• Lines are drawn around the Earth, parallel to the Equator</a:t>
            </a:r>
          </a:p>
          <a:p>
            <a:r>
              <a:rPr lang="en-CA" dirty="0" smtClean="0"/>
              <a:t>• </a:t>
            </a:r>
            <a:r>
              <a:rPr lang="en-CA" dirty="0" smtClean="0"/>
              <a:t>Lines are used as political boundaries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Latitude &amp; Temperature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Equator is at 0</a:t>
            </a:r>
            <a:r>
              <a:rPr lang="en-CA" dirty="0" smtClean="0">
                <a:sym typeface="Symbol"/>
              </a:rPr>
              <a:t> - do you know what kind of temperature countries around this area might be? </a:t>
            </a:r>
            <a:endParaRPr lang="en-CA" dirty="0" smtClean="0"/>
          </a:p>
          <a:p>
            <a:r>
              <a:rPr lang="en-CA" dirty="0" smtClean="0"/>
              <a:t>Look at the map on the next slide – How do you think latitude might relate to temperature?</a:t>
            </a:r>
          </a:p>
          <a:p>
            <a:pPr lvl="1"/>
            <a:r>
              <a:rPr lang="en-CA" dirty="0" smtClean="0"/>
              <a:t>Think about the temperature at the Equator compared to the Arctic (90</a:t>
            </a:r>
            <a:r>
              <a:rPr lang="en-CA" dirty="0" smtClean="0">
                <a:sym typeface="Symbol"/>
              </a:rPr>
              <a:t></a:t>
            </a:r>
            <a:r>
              <a:rPr lang="en-CA" dirty="0" smtClean="0"/>
              <a:t>)....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World Map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369067" cy="443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Review the meaning of ELEVATION.</a:t>
            </a:r>
          </a:p>
          <a:p>
            <a:endParaRPr lang="en-CA" dirty="0" smtClean="0"/>
          </a:p>
          <a:p>
            <a:r>
              <a:rPr lang="en-CA" dirty="0" smtClean="0"/>
              <a:t>Recall how we learned that there is a LOWER ELEVATION at SEA LEVEL.</a:t>
            </a:r>
          </a:p>
          <a:p>
            <a:pPr lvl="1"/>
            <a:r>
              <a:rPr lang="en-CA" dirty="0" smtClean="0"/>
              <a:t>How might elevation </a:t>
            </a:r>
            <a:r>
              <a:rPr lang="en-CA" smtClean="0"/>
              <a:t>affect temperature?</a:t>
            </a:r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160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Latitude &amp; Elevation</vt:lpstr>
      <vt:lpstr>What is Latitude?</vt:lpstr>
      <vt:lpstr>Latitude &amp; Temperature</vt:lpstr>
      <vt:lpstr>World Map</vt:lpstr>
      <vt:lpstr>Elevation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Longitude &amp; Latitude</dc:title>
  <dc:creator>Sarah</dc:creator>
  <cp:lastModifiedBy>Sarah</cp:lastModifiedBy>
  <cp:revision>3</cp:revision>
  <dcterms:created xsi:type="dcterms:W3CDTF">2011-09-10T17:35:28Z</dcterms:created>
  <dcterms:modified xsi:type="dcterms:W3CDTF">2012-10-08T23:12:30Z</dcterms:modified>
</cp:coreProperties>
</file>