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8" r:id="rId5"/>
    <p:sldId id="259" r:id="rId6"/>
    <p:sldId id="262" r:id="rId7"/>
    <p:sldId id="260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9ADC500-0CF0-4E26-88D2-8A1DCDE83D14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5792C7-4651-4119-AF7D-A859323DDC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C500-0CF0-4E26-88D2-8A1DCDE83D14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92C7-4651-4119-AF7D-A859323DD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9ADC500-0CF0-4E26-88D2-8A1DCDE83D14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D5792C7-4651-4119-AF7D-A859323DDC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C500-0CF0-4E26-88D2-8A1DCDE83D14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5792C7-4651-4119-AF7D-A859323DDC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C500-0CF0-4E26-88D2-8A1DCDE83D14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D5792C7-4651-4119-AF7D-A859323DDCA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9ADC500-0CF0-4E26-88D2-8A1DCDE83D14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5792C7-4651-4119-AF7D-A859323DDCA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9ADC500-0CF0-4E26-88D2-8A1DCDE83D14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5792C7-4651-4119-AF7D-A859323DDCA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C500-0CF0-4E26-88D2-8A1DCDE83D14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5792C7-4651-4119-AF7D-A859323DD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C500-0CF0-4E26-88D2-8A1DCDE83D14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5792C7-4651-4119-AF7D-A859323DD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C500-0CF0-4E26-88D2-8A1DCDE83D14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5792C7-4651-4119-AF7D-A859323DDCA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9ADC500-0CF0-4E26-88D2-8A1DCDE83D14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D5792C7-4651-4119-AF7D-A859323DDCA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9ADC500-0CF0-4E26-88D2-8A1DCDE83D14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5792C7-4651-4119-AF7D-A859323DDC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Listening to the People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Moving Toward Responsible Government and Confederation in Canada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Rebellions: Issues in Lower Canada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458200" cy="4953000"/>
          </a:xfrm>
        </p:spPr>
        <p:txBody>
          <a:bodyPr>
            <a:normAutofit/>
          </a:bodyPr>
          <a:lstStyle/>
          <a:p>
            <a:r>
              <a:rPr lang="en-CA" dirty="0" smtClean="0"/>
              <a:t>Reformers = </a:t>
            </a:r>
            <a:r>
              <a:rPr lang="en-CA" i="1" dirty="0" err="1" smtClean="0"/>
              <a:t>Parti</a:t>
            </a:r>
            <a:r>
              <a:rPr lang="en-CA" i="1" dirty="0" smtClean="0"/>
              <a:t> </a:t>
            </a:r>
            <a:r>
              <a:rPr lang="en-CA" i="1" dirty="0" err="1" smtClean="0"/>
              <a:t>Patriote</a:t>
            </a:r>
            <a:r>
              <a:rPr lang="en-CA" dirty="0" smtClean="0"/>
              <a:t> (French)</a:t>
            </a:r>
            <a:r>
              <a:rPr lang="en-CA" i="1" dirty="0" smtClean="0"/>
              <a:t>;</a:t>
            </a:r>
            <a:r>
              <a:rPr lang="en-CA" dirty="0" smtClean="0"/>
              <a:t> worried about the effects recent British immigration would have on their colony.</a:t>
            </a:r>
          </a:p>
          <a:p>
            <a:r>
              <a:rPr lang="en-CA" dirty="0" smtClean="0"/>
              <a:t>French Canadians concerned about their language and culture being lost under British control.</a:t>
            </a:r>
          </a:p>
          <a:p>
            <a:r>
              <a:rPr lang="en-CA" dirty="0" smtClean="0"/>
              <a:t>Farmers were concerned new settlers would take up more land, leaving none for their children.</a:t>
            </a:r>
          </a:p>
          <a:p>
            <a:r>
              <a:rPr lang="en-CA" dirty="0" smtClean="0"/>
              <a:t>Poor harvest = starvation. Cholera – a deadly intestinal disease brought by recent immigrants. Not enough government help.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285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The Rebellions: Issues in </a:t>
            </a:r>
            <a:r>
              <a:rPr lang="en-CA" dirty="0" smtClean="0"/>
              <a:t>Upper </a:t>
            </a:r>
            <a:r>
              <a:rPr lang="en-CA" dirty="0"/>
              <a:t>Canada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Main issue was how government money was spent.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CA" dirty="0"/>
              <a:t>Only the wealthy seemed to be benefitting, yet everyone </a:t>
            </a:r>
            <a:r>
              <a:rPr lang="en-CA" dirty="0" smtClean="0"/>
              <a:t>had </a:t>
            </a:r>
            <a:r>
              <a:rPr lang="en-CA" dirty="0"/>
              <a:t>to pay taxes</a:t>
            </a:r>
            <a:r>
              <a:rPr lang="en-CA" dirty="0" smtClean="0"/>
              <a:t>.</a:t>
            </a:r>
          </a:p>
          <a:p>
            <a:r>
              <a:rPr lang="en-CA" dirty="0" smtClean="0"/>
              <a:t>Elite got the biggest, best land, as well as the church.</a:t>
            </a:r>
          </a:p>
          <a:p>
            <a:r>
              <a:rPr lang="en-CA" dirty="0" smtClean="0"/>
              <a:t>Many farmers and their families were facing starvation.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3138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Biography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Choose either Louis Joseph-</a:t>
            </a:r>
            <a:r>
              <a:rPr lang="en-CA" dirty="0" err="1" smtClean="0"/>
              <a:t>Papineau</a:t>
            </a:r>
            <a:r>
              <a:rPr lang="en-CA" dirty="0" smtClean="0"/>
              <a:t> – leader of the </a:t>
            </a:r>
            <a:r>
              <a:rPr lang="en-CA" dirty="0" err="1" smtClean="0"/>
              <a:t>Parti</a:t>
            </a:r>
            <a:r>
              <a:rPr lang="en-CA" dirty="0" smtClean="0"/>
              <a:t> </a:t>
            </a:r>
            <a:r>
              <a:rPr lang="en-CA" dirty="0" err="1" smtClean="0"/>
              <a:t>Patriote</a:t>
            </a:r>
            <a:r>
              <a:rPr lang="en-CA" dirty="0" smtClean="0"/>
              <a:t>, or William Lyon Mackenzie – leader of the Reformers in Upper Canada, and create a brief biography on them. </a:t>
            </a:r>
          </a:p>
          <a:p>
            <a:r>
              <a:rPr lang="en-CA" dirty="0" smtClean="0"/>
              <a:t>Please try and do some additional research other than what you find in your textbook (if you </a:t>
            </a:r>
            <a:r>
              <a:rPr lang="en-CA" smtClean="0"/>
              <a:t>have time).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757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Representative government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/>
              <a:t>elected members of the government represented (or stood for) the opinions of the people in the colony. Members selected by the </a:t>
            </a:r>
            <a:r>
              <a:rPr lang="en-US" sz="3600" i="1" dirty="0"/>
              <a:t>elite</a:t>
            </a:r>
            <a:r>
              <a:rPr lang="en-US" sz="3600" dirty="0"/>
              <a:t> </a:t>
            </a:r>
            <a:r>
              <a:rPr lang="en-US" sz="3600" dirty="0" smtClean="0"/>
              <a:t>and </a:t>
            </a:r>
            <a:r>
              <a:rPr lang="en-US" sz="3600" dirty="0"/>
              <a:t>the King or Queen of Britain.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Canada’s </a:t>
            </a:r>
            <a:r>
              <a:rPr lang="en-US" dirty="0" err="1" smtClean="0"/>
              <a:t>Gov’t</a:t>
            </a:r>
            <a:r>
              <a:rPr lang="en-US" dirty="0"/>
              <a:t> </a:t>
            </a:r>
            <a:r>
              <a:rPr lang="en-US" dirty="0" smtClean="0"/>
              <a:t>Before 1837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In the mid-1830s, the head of government in Canada was either a </a:t>
            </a:r>
            <a:r>
              <a:rPr lang="en-US" sz="3600" b="1" dirty="0" smtClean="0"/>
              <a:t>governor</a:t>
            </a:r>
            <a:r>
              <a:rPr lang="en-US" sz="3600" dirty="0" smtClean="0"/>
              <a:t> or </a:t>
            </a:r>
            <a:r>
              <a:rPr lang="en-US" sz="3600" b="1" dirty="0" smtClean="0"/>
              <a:t>lieutenant-governor</a:t>
            </a:r>
            <a:r>
              <a:rPr lang="en-US" sz="3600" dirty="0" smtClean="0"/>
              <a:t>, who had the final say in all important matters.</a:t>
            </a:r>
            <a:endParaRPr lang="en-US" sz="3600" b="1" dirty="0" smtClean="0"/>
          </a:p>
          <a:p>
            <a:pPr>
              <a:buNone/>
            </a:pPr>
            <a:r>
              <a:rPr lang="en-US" sz="3600" dirty="0" smtClean="0"/>
              <a:t>This person was chosen by the </a:t>
            </a:r>
            <a:r>
              <a:rPr lang="en-US" sz="3600" b="1" dirty="0" smtClean="0"/>
              <a:t>British government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Their job was to make sure things in the colonies of Canada were going best for </a:t>
            </a:r>
            <a:r>
              <a:rPr lang="en-US" sz="3600" b="1" dirty="0" err="1" smtClean="0"/>
              <a:t>Britian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Legislative and Executive Councils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Those appointed were always: </a:t>
            </a:r>
          </a:p>
          <a:p>
            <a:r>
              <a:rPr lang="en-US" sz="3600" dirty="0" smtClean="0"/>
              <a:t>males of British heritage, </a:t>
            </a:r>
          </a:p>
          <a:p>
            <a:r>
              <a:rPr lang="en-US" sz="3600" dirty="0" smtClean="0"/>
              <a:t>belonged to the Church of England and </a:t>
            </a:r>
          </a:p>
          <a:p>
            <a:r>
              <a:rPr lang="en-US" sz="3600" dirty="0"/>
              <a:t>e</a:t>
            </a:r>
            <a:r>
              <a:rPr lang="en-US" sz="3600" dirty="0" smtClean="0"/>
              <a:t>lite.</a:t>
            </a:r>
          </a:p>
          <a:p>
            <a:pPr>
              <a:buNone/>
            </a:pPr>
            <a:r>
              <a:rPr lang="en-US" sz="3600" dirty="0" smtClean="0"/>
              <a:t>They were chosen because they were the most loyal to Britain and would benefit the most in the colonies continued to serve Britain’s interests.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Legislative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700" dirty="0" smtClean="0"/>
              <a:t>Those appointed were: professional, usually wealthy </a:t>
            </a:r>
            <a:r>
              <a:rPr lang="en-US" sz="3700" b="1" dirty="0" smtClean="0"/>
              <a:t>men</a:t>
            </a:r>
            <a:r>
              <a:rPr lang="en-US" sz="3700" dirty="0"/>
              <a:t>;</a:t>
            </a:r>
            <a:r>
              <a:rPr lang="en-US" sz="3700" dirty="0" smtClean="0"/>
              <a:t> but not always elite.</a:t>
            </a:r>
          </a:p>
          <a:p>
            <a:pPr>
              <a:buNone/>
            </a:pPr>
            <a:r>
              <a:rPr lang="en-US" sz="3700" dirty="0" smtClean="0"/>
              <a:t>The Assembly would often suggest bills that were meant to help </a:t>
            </a:r>
            <a:r>
              <a:rPr lang="en-US" sz="3700" b="1" dirty="0" smtClean="0"/>
              <a:t>all</a:t>
            </a:r>
            <a:r>
              <a:rPr lang="en-US" sz="3700" dirty="0" smtClean="0"/>
              <a:t> people instead of just the elite.</a:t>
            </a:r>
          </a:p>
          <a:p>
            <a:pPr>
              <a:buNone/>
            </a:pPr>
            <a:r>
              <a:rPr lang="en-US" sz="3700" dirty="0" smtClean="0"/>
              <a:t>The Legislative Assembly would usually “veto” these kind of bills because they did not benefit the elite.</a:t>
            </a:r>
          </a:p>
          <a:p>
            <a:pPr>
              <a:buNone/>
            </a:pPr>
            <a:r>
              <a:rPr lang="en-US" sz="3700" dirty="0" smtClean="0"/>
              <a:t>Could be dissolved at any time if it did not approve what the government wanted.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Veto: To have the final say in a matter and say “no.”</a:t>
            </a:r>
          </a:p>
          <a:p>
            <a:endParaRPr lang="en-US" dirty="0"/>
          </a:p>
          <a:p>
            <a:r>
              <a:rPr lang="en-US" dirty="0" smtClean="0"/>
              <a:t>A bill is an idea for a law.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Who could vote in Canada?</a:t>
            </a:r>
          </a:p>
          <a:p>
            <a:r>
              <a:rPr lang="en-US" dirty="0" smtClean="0"/>
              <a:t>Males over 21 </a:t>
            </a:r>
          </a:p>
          <a:p>
            <a:r>
              <a:rPr lang="en-US" dirty="0" smtClean="0"/>
              <a:t>British citizens</a:t>
            </a:r>
          </a:p>
          <a:p>
            <a:r>
              <a:rPr lang="en-US" dirty="0" smtClean="0"/>
              <a:t>Landowners, or rent payers for a year-round home.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power is with the people because they elect government members by voting.</a:t>
            </a:r>
          </a:p>
          <a:p>
            <a:r>
              <a:rPr lang="en-US" sz="3600" dirty="0" smtClean="0"/>
              <a:t>If the government doesn’t please the people, it can be replaced in the next election.</a:t>
            </a:r>
          </a:p>
          <a:p>
            <a:r>
              <a:rPr lang="en-US" sz="3600" dirty="0" smtClean="0"/>
              <a:t>The more people that can vote in a society, the more democratic the system.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YOUR Opinion.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democratic were representative colonial governments?</a:t>
            </a:r>
          </a:p>
          <a:p>
            <a:pPr lvl="3"/>
            <a:r>
              <a:rPr lang="en-US" sz="3200" dirty="0" smtClean="0"/>
              <a:t>Very, somewhat, or not at all?</a:t>
            </a:r>
          </a:p>
          <a:p>
            <a:pPr lvl="3">
              <a:buNone/>
            </a:pPr>
            <a:r>
              <a:rPr lang="en-US" sz="3200" dirty="0" smtClean="0"/>
              <a:t>In point form, write down your opinion and the reasons for it. Be sure to consider which groups were politically empowered and which were not.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95</TotalTime>
  <Words>559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Listening to the People</vt:lpstr>
      <vt:lpstr>Representative government </vt:lpstr>
      <vt:lpstr>Canada’s Gov’t Before 1837</vt:lpstr>
      <vt:lpstr>Legislative and Executive Councils</vt:lpstr>
      <vt:lpstr>The Legislative Assembly</vt:lpstr>
      <vt:lpstr>Definitions</vt:lpstr>
      <vt:lpstr>Voters</vt:lpstr>
      <vt:lpstr>Democracy</vt:lpstr>
      <vt:lpstr>In YOUR Opinion. . . .</vt:lpstr>
      <vt:lpstr>The Rebellions: Issues in Lower Canada</vt:lpstr>
      <vt:lpstr>The Rebellions: Issues in Upper Canada</vt:lpstr>
      <vt:lpstr>Biography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Listening to the People</dc:title>
  <dc:creator>Sarah Gates</dc:creator>
  <cp:lastModifiedBy>Student</cp:lastModifiedBy>
  <cp:revision>12</cp:revision>
  <dcterms:created xsi:type="dcterms:W3CDTF">2010-11-28T19:10:58Z</dcterms:created>
  <dcterms:modified xsi:type="dcterms:W3CDTF">2015-02-12T18:10:35Z</dcterms:modified>
</cp:coreProperties>
</file>