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494143-882E-4B71-B0C7-C909DA2D50FF}" type="datetimeFigureOut">
              <a:rPr lang="en-US" smtClean="0"/>
              <a:t>11/19/2011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04FBAAF-99FC-446B-B7AC-C896DB7E3987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94143-882E-4B71-B0C7-C909DA2D50FF}" type="datetimeFigureOut">
              <a:rPr lang="en-US" smtClean="0"/>
              <a:t>11/19/2011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4FBAAF-99FC-446B-B7AC-C896DB7E398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494143-882E-4B71-B0C7-C909DA2D50FF}" type="datetimeFigureOut">
              <a:rPr lang="en-US" smtClean="0"/>
              <a:t>11/19/2011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4FBAAF-99FC-446B-B7AC-C896DB7E398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94143-882E-4B71-B0C7-C909DA2D50FF}" type="datetimeFigureOut">
              <a:rPr lang="en-US" smtClean="0"/>
              <a:t>11/19/2011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4FBAAF-99FC-446B-B7AC-C896DB7E398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494143-882E-4B71-B0C7-C909DA2D50FF}" type="datetimeFigureOut">
              <a:rPr lang="en-US" smtClean="0"/>
              <a:t>11/19/2011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04FBAAF-99FC-446B-B7AC-C896DB7E3987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94143-882E-4B71-B0C7-C909DA2D50FF}" type="datetimeFigureOut">
              <a:rPr lang="en-US" smtClean="0"/>
              <a:t>11/19/2011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4FBAAF-99FC-446B-B7AC-C896DB7E398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94143-882E-4B71-B0C7-C909DA2D50FF}" type="datetimeFigureOut">
              <a:rPr lang="en-US" smtClean="0"/>
              <a:t>11/19/2011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4FBAAF-99FC-446B-B7AC-C896DB7E398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94143-882E-4B71-B0C7-C909DA2D50FF}" type="datetimeFigureOut">
              <a:rPr lang="en-US" smtClean="0"/>
              <a:t>11/19/2011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4FBAAF-99FC-446B-B7AC-C896DB7E398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494143-882E-4B71-B0C7-C909DA2D50FF}" type="datetimeFigureOut">
              <a:rPr lang="en-US" smtClean="0"/>
              <a:t>11/19/2011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4FBAAF-99FC-446B-B7AC-C896DB7E398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94143-882E-4B71-B0C7-C909DA2D50FF}" type="datetimeFigureOut">
              <a:rPr lang="en-US" smtClean="0"/>
              <a:t>11/19/2011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4FBAAF-99FC-446B-B7AC-C896DB7E398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494143-882E-4B71-B0C7-C909DA2D50FF}" type="datetimeFigureOut">
              <a:rPr lang="en-US" smtClean="0"/>
              <a:t>11/19/2011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4FBAAF-99FC-446B-B7AC-C896DB7E3987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494143-882E-4B71-B0C7-C909DA2D50FF}" type="datetimeFigureOut">
              <a:rPr lang="en-US" smtClean="0"/>
              <a:t>11/19/2011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04FBAAF-99FC-446B-B7AC-C896DB7E3987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Migration and Canada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Grade 8 Social Studies notes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Examples of racist immigration policies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1930s: Canada refused Jewish refugees fleeing Nazi Germany in the 1930s.</a:t>
            </a:r>
          </a:p>
          <a:p>
            <a:r>
              <a:rPr lang="en-CA" sz="3600" dirty="0" smtClean="0"/>
              <a:t>Some Jewish refugees who did make it to Canada during the Second World War were put into prison camps along with German prisoners of war.</a:t>
            </a:r>
            <a:endParaRPr lang="en-CA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Push Factors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1500175"/>
            <a:ext cx="8043890" cy="2071702"/>
          </a:xfrm>
        </p:spPr>
        <p:txBody>
          <a:bodyPr/>
          <a:lstStyle/>
          <a:p>
            <a:r>
              <a:rPr lang="en-CA" sz="3200" dirty="0" smtClean="0"/>
              <a:t>Definition:  </a:t>
            </a:r>
            <a:r>
              <a:rPr lang="en-US" sz="3200" dirty="0"/>
              <a:t>why people want to leave their current location.</a:t>
            </a:r>
            <a:endParaRPr lang="en-CA" sz="3200" dirty="0"/>
          </a:p>
          <a:p>
            <a:r>
              <a:rPr lang="en-US" sz="3200" dirty="0"/>
              <a:t>Examples</a:t>
            </a:r>
            <a:r>
              <a:rPr lang="en-US" sz="3200" dirty="0" smtClean="0"/>
              <a:t>:</a:t>
            </a:r>
            <a:endParaRPr lang="en-CA" sz="3200" dirty="0"/>
          </a:p>
          <a:p>
            <a:endParaRPr lang="en-CA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071810"/>
            <a:ext cx="4470403" cy="3370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Other examples of Push Factors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1428736"/>
            <a:ext cx="5614998" cy="28575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/>
              <a:t>L</a:t>
            </a:r>
            <a:r>
              <a:rPr lang="en-US" sz="3200" dirty="0" smtClean="0"/>
              <a:t>ack of political/religious freedom, war, famine, poverty, climate change, natural disasters, unemployment</a:t>
            </a:r>
            <a:r>
              <a:rPr lang="en-US" sz="3600" dirty="0" smtClean="0"/>
              <a:t>.</a:t>
            </a:r>
            <a:endParaRPr lang="en-CA" sz="36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000108"/>
            <a:ext cx="2898767" cy="2351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143380"/>
            <a:ext cx="2571768" cy="244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3500438"/>
            <a:ext cx="4152912" cy="3114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Pull Factors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1357299"/>
            <a:ext cx="7686700" cy="1714512"/>
          </a:xfrm>
        </p:spPr>
        <p:txBody>
          <a:bodyPr>
            <a:noAutofit/>
          </a:bodyPr>
          <a:lstStyle/>
          <a:p>
            <a:r>
              <a:rPr lang="en-US" sz="3600" dirty="0" smtClean="0"/>
              <a:t>Definition:  attract </a:t>
            </a:r>
            <a:r>
              <a:rPr lang="en-US" sz="3600" dirty="0"/>
              <a:t>people to a new place.</a:t>
            </a:r>
            <a:endParaRPr lang="en-CA" sz="3600" dirty="0"/>
          </a:p>
          <a:p>
            <a:r>
              <a:rPr lang="en-US" sz="3600" dirty="0"/>
              <a:t>Examples</a:t>
            </a:r>
            <a:r>
              <a:rPr lang="en-US" sz="3600" dirty="0" smtClean="0"/>
              <a:t>:</a:t>
            </a:r>
            <a:endParaRPr lang="en-CA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339204"/>
            <a:ext cx="4041775" cy="2875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Other examples of Pull Factors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28596" y="1428736"/>
            <a:ext cx="8258204" cy="1071570"/>
          </a:xfrm>
        </p:spPr>
        <p:txBody>
          <a:bodyPr>
            <a:noAutofit/>
          </a:bodyPr>
          <a:lstStyle/>
          <a:p>
            <a:pPr algn="ctr"/>
            <a:r>
              <a:rPr lang="en-US" sz="3600" b="0" dirty="0" smtClean="0"/>
              <a:t>Jobs, land, family, better climate, resources, technology, government.</a:t>
            </a:r>
            <a:endParaRPr lang="en-CA" sz="3600" b="0" dirty="0" smtClean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643182"/>
            <a:ext cx="22098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429132"/>
            <a:ext cx="2286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4786322"/>
            <a:ext cx="26955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2714620"/>
            <a:ext cx="29432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6" y="2643182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Changing Immigration Patterns</a:t>
            </a:r>
            <a:endParaRPr lang="en-CA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3600" dirty="0" smtClean="0"/>
              <a:t>Canada’s reputation today: welcoming to immigrants (people from other countries).</a:t>
            </a:r>
          </a:p>
          <a:p>
            <a:r>
              <a:rPr lang="en-CA" sz="3600" dirty="0" smtClean="0"/>
              <a:t>Immigration policies (rules) depend on economic conditions and social and political attitudes.</a:t>
            </a:r>
          </a:p>
          <a:p>
            <a:r>
              <a:rPr lang="en-CA" sz="3600" dirty="0" smtClean="0"/>
              <a:t>The government controls these policies.</a:t>
            </a:r>
            <a:endParaRPr lang="en-CA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Multiculturalism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Definition: An official policy that recognizes and supports the traditions and identities of the many cultural groups living in Canada.</a:t>
            </a:r>
          </a:p>
          <a:p>
            <a:r>
              <a:rPr lang="en-CA" sz="3200" dirty="0" smtClean="0"/>
              <a:t>Canada promotes this acceptance of different cultures in our society today. But it was not always this way.... How?</a:t>
            </a:r>
            <a:endParaRPr lang="en-CA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Autofit/>
          </a:bodyPr>
          <a:lstStyle/>
          <a:p>
            <a:r>
              <a:rPr lang="en-CA" sz="3200" dirty="0" smtClean="0"/>
              <a:t>In the past, Canadians were guilty of ethnocentrism, prejudice and discrimination.</a:t>
            </a:r>
          </a:p>
          <a:p>
            <a:r>
              <a:rPr lang="en-CA" sz="3200" dirty="0" smtClean="0"/>
              <a:t>Ethnocentrism: The idea that one’s own beliefs and values are superior to others.</a:t>
            </a:r>
          </a:p>
          <a:p>
            <a:r>
              <a:rPr lang="en-CA" sz="3200" dirty="0" smtClean="0"/>
              <a:t>Prejudice: The belief that not all people have equal people.</a:t>
            </a:r>
          </a:p>
          <a:p>
            <a:r>
              <a:rPr lang="en-CA" sz="3200" dirty="0" smtClean="0"/>
              <a:t>Discrimination: Unfair treatment based on race, language, religion, culture, or other factors.</a:t>
            </a:r>
            <a:endParaRPr lang="en-CA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Examples of racist immigration policies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Early 1900s: African-American farmers from the US were turned back at the border. Officials said they were not suited for our climate.</a:t>
            </a:r>
          </a:p>
          <a:p>
            <a:r>
              <a:rPr lang="en-CA" sz="3600" dirty="0" smtClean="0"/>
              <a:t>1923 : </a:t>
            </a:r>
            <a:r>
              <a:rPr lang="en-CA" sz="3600" dirty="0" smtClean="0"/>
              <a:t>The Chinese Immigration Act forbade the entry of Chinese people in Canada. </a:t>
            </a:r>
            <a:endParaRPr lang="en-CA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193</TotalTime>
  <Words>310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Migration and Canada</vt:lpstr>
      <vt:lpstr>Push Factors</vt:lpstr>
      <vt:lpstr>Other examples of Push Factors</vt:lpstr>
      <vt:lpstr>Pull Factors</vt:lpstr>
      <vt:lpstr>Other examples of Pull Factors</vt:lpstr>
      <vt:lpstr>Changing Immigration Patterns</vt:lpstr>
      <vt:lpstr>Multiculturalism</vt:lpstr>
      <vt:lpstr>Slide 8</vt:lpstr>
      <vt:lpstr>Examples of racist immigration policies</vt:lpstr>
      <vt:lpstr>Examples of racist immigration policies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and Canada</dc:title>
  <dc:creator>Sarah</dc:creator>
  <cp:lastModifiedBy>Sarah</cp:lastModifiedBy>
  <cp:revision>6</cp:revision>
  <dcterms:created xsi:type="dcterms:W3CDTF">2011-11-19T16:17:32Z</dcterms:created>
  <dcterms:modified xsi:type="dcterms:W3CDTF">2011-11-19T19:30:39Z</dcterms:modified>
</cp:coreProperties>
</file>