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463A694-558C-465B-8048-49680C4B9025}" type="datetimeFigureOut">
              <a:rPr lang="en-CA" smtClean="0"/>
              <a:t>17/04/2012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9FD5410-347E-4F3A-80DD-FEB4398591C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A694-558C-465B-8048-49680C4B9025}" type="datetimeFigureOut">
              <a:rPr lang="en-CA" smtClean="0"/>
              <a:t>17/04/2012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5410-347E-4F3A-80DD-FEB4398591C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A694-558C-465B-8048-49680C4B9025}" type="datetimeFigureOut">
              <a:rPr lang="en-CA" smtClean="0"/>
              <a:t>17/04/2012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5410-347E-4F3A-80DD-FEB4398591C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A694-558C-465B-8048-49680C4B9025}" type="datetimeFigureOut">
              <a:rPr lang="en-CA" smtClean="0"/>
              <a:t>17/04/2012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5410-347E-4F3A-80DD-FEB4398591C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A694-558C-465B-8048-49680C4B9025}" type="datetimeFigureOut">
              <a:rPr lang="en-CA" smtClean="0"/>
              <a:t>17/04/2012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5410-347E-4F3A-80DD-FEB4398591C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A694-558C-465B-8048-49680C4B9025}" type="datetimeFigureOut">
              <a:rPr lang="en-CA" smtClean="0"/>
              <a:t>17/04/2012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5410-347E-4F3A-80DD-FEB4398591C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63A694-558C-465B-8048-49680C4B9025}" type="datetimeFigureOut">
              <a:rPr lang="en-CA" smtClean="0"/>
              <a:t>17/04/2012</a:t>
            </a:fld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FD5410-347E-4F3A-80DD-FEB4398591C7}" type="slidenum">
              <a:rPr lang="en-CA" smtClean="0"/>
              <a:t>‹#›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463A694-558C-465B-8048-49680C4B9025}" type="datetimeFigureOut">
              <a:rPr lang="en-CA" smtClean="0"/>
              <a:t>17/04/2012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9FD5410-347E-4F3A-80DD-FEB4398591C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A694-558C-465B-8048-49680C4B9025}" type="datetimeFigureOut">
              <a:rPr lang="en-CA" smtClean="0"/>
              <a:t>17/04/2012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5410-347E-4F3A-80DD-FEB4398591C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A694-558C-465B-8048-49680C4B9025}" type="datetimeFigureOut">
              <a:rPr lang="en-CA" smtClean="0"/>
              <a:t>17/04/2012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5410-347E-4F3A-80DD-FEB4398591C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A694-558C-465B-8048-49680C4B9025}" type="datetimeFigureOut">
              <a:rPr lang="en-CA" smtClean="0"/>
              <a:t>17/04/2012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5410-347E-4F3A-80DD-FEB4398591C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463A694-558C-465B-8048-49680C4B9025}" type="datetimeFigureOut">
              <a:rPr lang="en-CA" smtClean="0"/>
              <a:t>17/04/2012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9FD5410-347E-4F3A-80DD-FEB4398591C7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-xk9Odkfhu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Movements for Change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Grade 8 Social Studies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Time Are A-Changing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As we have been learning throughout the year, there have been many inequalities in our past.</a:t>
            </a:r>
          </a:p>
          <a:p>
            <a:r>
              <a:rPr lang="en-CA" dirty="0" smtClean="0"/>
              <a:t>During the 1960s and 1970s these social inequalities became more controversial.</a:t>
            </a:r>
          </a:p>
          <a:p>
            <a:r>
              <a:rPr lang="en-CA" dirty="0" smtClean="0"/>
              <a:t>Groups were finally organizing, stepping up and </a:t>
            </a:r>
            <a:r>
              <a:rPr lang="en-CA" i="1" dirty="0" smtClean="0"/>
              <a:t>demanding change</a:t>
            </a:r>
            <a:r>
              <a:rPr lang="en-CA" dirty="0" smtClean="0"/>
              <a:t>.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Civil Rights Movement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are civil rights?</a:t>
            </a:r>
          </a:p>
          <a:p>
            <a:r>
              <a:rPr lang="en-CA" dirty="0" smtClean="0"/>
              <a:t>Viola Desmond </a:t>
            </a:r>
            <a:r>
              <a:rPr lang="en-CA" dirty="0" smtClean="0">
                <a:hlinkClick r:id="rId2"/>
              </a:rPr>
              <a:t>http://www.youtube.com/watch?v=-xk9Odkfhuw</a:t>
            </a:r>
            <a:r>
              <a:rPr lang="en-CA" dirty="0" smtClean="0"/>
              <a:t> 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Multiculturalism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1971, Prime Minister Pierre Trudeau challenged Canadians to accept the idea of </a:t>
            </a:r>
            <a:r>
              <a:rPr lang="en-CA" i="1" dirty="0" smtClean="0"/>
              <a:t>all</a:t>
            </a:r>
            <a:r>
              <a:rPr lang="en-CA" dirty="0" smtClean="0"/>
              <a:t> cultures participating in </a:t>
            </a:r>
            <a:r>
              <a:rPr lang="en-CA" i="1" dirty="0" smtClean="0"/>
              <a:t>all</a:t>
            </a:r>
            <a:r>
              <a:rPr lang="en-CA" dirty="0" smtClean="0"/>
              <a:t> parts of Canadian society (government, work, education, etc.)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Women’s Movement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Traditionally, women’s roles were seen only in the home, in the domestic sense; this means that they were expected to get married, stay home and raise the children, and cook and clean, and so on.</a:t>
            </a:r>
          </a:p>
          <a:p>
            <a:r>
              <a:rPr lang="en-CA" dirty="0" smtClean="0"/>
              <a:t>In the 1960s, women began to challenge this idea.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First Nations Issues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Since the first Treaties were made, we have seen the First Nations struggle as a group to maintain their independence, their lands and the right to govern themselves.</a:t>
            </a:r>
          </a:p>
          <a:p>
            <a:r>
              <a:rPr lang="en-CA" dirty="0" smtClean="0"/>
              <a:t>The struggles continued into the 1950s and 1960s.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710</TotalTime>
  <Words>196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Movements for Change</vt:lpstr>
      <vt:lpstr>Time Are A-Changing</vt:lpstr>
      <vt:lpstr>Civil Rights Movement</vt:lpstr>
      <vt:lpstr>Multiculturalism</vt:lpstr>
      <vt:lpstr>Women’s Movement</vt:lpstr>
      <vt:lpstr>First Nations Issues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Movements for Change</dc:title>
  <dc:creator>Sarah</dc:creator>
  <cp:lastModifiedBy>Sarah</cp:lastModifiedBy>
  <cp:revision>13</cp:revision>
  <dcterms:created xsi:type="dcterms:W3CDTF">2012-04-18T00:17:52Z</dcterms:created>
  <dcterms:modified xsi:type="dcterms:W3CDTF">2012-04-18T12:07:55Z</dcterms:modified>
</cp:coreProperties>
</file>