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DC1591-81EA-4045-8303-FEDB946F55A2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17CBF6-CF1A-4FC3-AFC6-11891A31B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Moving Away from Conformity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Changing Styles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Full-skirted dresses were a sign of prosperity after the war. </a:t>
            </a:r>
          </a:p>
          <a:p>
            <a:r>
              <a:rPr lang="en-US" sz="3600" dirty="0" smtClean="0"/>
              <a:t>Wearing pants in public were frowned upon.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17326" y="1481138"/>
            <a:ext cx="330034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Women’s Fashion in the 1950s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Wide-legged, cuffed pants for men reflected post-war prosperity.</a:t>
            </a:r>
          </a:p>
          <a:p>
            <a:r>
              <a:rPr lang="en-US" sz="3200" dirty="0" smtClean="0"/>
              <a:t>Suits and sports jackets and ties were expected of men working in businesses and offices.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98814" y="1371600"/>
            <a:ext cx="3659386" cy="48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Men’s Fashion in the 1950s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Clean-cut</a:t>
            </a:r>
          </a:p>
          <a:p>
            <a:r>
              <a:rPr lang="en-US" dirty="0" smtClean="0"/>
              <a:t>Skirts (pleated or poodle), white blouses and sweaters, knee socks and ponytails.</a:t>
            </a:r>
          </a:p>
          <a:p>
            <a:r>
              <a:rPr lang="en-US" dirty="0" smtClean="0"/>
              <a:t>Short, jeans and </a:t>
            </a:r>
            <a:r>
              <a:rPr lang="en-US" dirty="0" err="1" smtClean="0"/>
              <a:t>capris</a:t>
            </a:r>
            <a:r>
              <a:rPr lang="en-US" dirty="0" smtClean="0"/>
              <a:t> became popular later in the decade.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828800"/>
            <a:ext cx="391210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Girls in the 1950s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Clean-cut</a:t>
            </a:r>
          </a:p>
          <a:p>
            <a:r>
              <a:rPr lang="en-US" sz="3600" dirty="0" smtClean="0"/>
              <a:t>Cotton pants, V-neck sweaters, and short, neat haircuts (crew cuts).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Boys in the 1950s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9877" y="1828799"/>
            <a:ext cx="3974523" cy="38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Signs of rebelling against the conservative norms and values of society.</a:t>
            </a:r>
          </a:p>
          <a:p>
            <a:r>
              <a:rPr lang="en-US" sz="3600" dirty="0" smtClean="0"/>
              <a:t>The “rockers and hoods” wore black T-shirts, jeans, and leather jackets.</a:t>
            </a:r>
          </a:p>
          <a:p>
            <a:r>
              <a:rPr lang="en-US" sz="3600" dirty="0" smtClean="0"/>
              <a:t>Wore their hair longer and slick back: the “duck-tail.”</a:t>
            </a:r>
          </a:p>
          <a:p>
            <a:r>
              <a:rPr lang="en-US" sz="3600" dirty="0" smtClean="0"/>
              <a:t>Women who rebelled wore pants.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Rejecting Social Norms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163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Moving Away from Conformity</vt:lpstr>
      <vt:lpstr>Women’s Fashion in the 1950s</vt:lpstr>
      <vt:lpstr>Men’s Fashion in the 1950s</vt:lpstr>
      <vt:lpstr>Girls in the 1950s</vt:lpstr>
      <vt:lpstr>Boys in the 1950s</vt:lpstr>
      <vt:lpstr>Rejecting Social Norms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Away from Conformity</dc:title>
  <dc:creator>Sarah</dc:creator>
  <cp:lastModifiedBy>Sarah</cp:lastModifiedBy>
  <cp:revision>7</cp:revision>
  <dcterms:created xsi:type="dcterms:W3CDTF">2011-04-11T00:18:05Z</dcterms:created>
  <dcterms:modified xsi:type="dcterms:W3CDTF">2011-04-11T01:22:19Z</dcterms:modified>
</cp:coreProperties>
</file>