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239C-E3A7-46CA-9275-009D4C90268E}" type="datetimeFigureOut">
              <a:rPr lang="en-US" smtClean="0"/>
              <a:t>3/1/2016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1C9F-1C9B-45C8-9FF4-7434CD753E8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239C-E3A7-46CA-9275-009D4C90268E}" type="datetimeFigureOut">
              <a:rPr lang="en-US" smtClean="0"/>
              <a:t>3/1/2016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1C9F-1C9B-45C8-9FF4-7434CD753E8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239C-E3A7-46CA-9275-009D4C90268E}" type="datetimeFigureOut">
              <a:rPr lang="en-US" smtClean="0"/>
              <a:t>3/1/2016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1C9F-1C9B-45C8-9FF4-7434CD753E8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239C-E3A7-46CA-9275-009D4C90268E}" type="datetimeFigureOut">
              <a:rPr lang="en-US" smtClean="0"/>
              <a:t>3/1/2016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1C9F-1C9B-45C8-9FF4-7434CD753E8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239C-E3A7-46CA-9275-009D4C90268E}" type="datetimeFigureOut">
              <a:rPr lang="en-US" smtClean="0"/>
              <a:t>3/1/2016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1C9F-1C9B-45C8-9FF4-7434CD753E8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239C-E3A7-46CA-9275-009D4C90268E}" type="datetimeFigureOut">
              <a:rPr lang="en-US" smtClean="0"/>
              <a:t>3/1/2016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1C9F-1C9B-45C8-9FF4-7434CD753E8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239C-E3A7-46CA-9275-009D4C90268E}" type="datetimeFigureOut">
              <a:rPr lang="en-US" smtClean="0"/>
              <a:t>3/1/2016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1C9F-1C9B-45C8-9FF4-7434CD753E8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239C-E3A7-46CA-9275-009D4C90268E}" type="datetimeFigureOut">
              <a:rPr lang="en-US" smtClean="0"/>
              <a:t>3/1/2016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1C9F-1C9B-45C8-9FF4-7434CD753E8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239C-E3A7-46CA-9275-009D4C90268E}" type="datetimeFigureOut">
              <a:rPr lang="en-US" smtClean="0"/>
              <a:t>3/1/2016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1C9F-1C9B-45C8-9FF4-7434CD753E8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239C-E3A7-46CA-9275-009D4C90268E}" type="datetimeFigureOut">
              <a:rPr lang="en-US" smtClean="0"/>
              <a:t>3/1/2016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1C9F-1C9B-45C8-9FF4-7434CD753E8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239C-E3A7-46CA-9275-009D4C90268E}" type="datetimeFigureOut">
              <a:rPr lang="en-US" smtClean="0"/>
              <a:t>3/1/2016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1C9F-1C9B-45C8-9FF4-7434CD753E8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9239C-E3A7-46CA-9275-009D4C90268E}" type="datetimeFigureOut">
              <a:rPr lang="en-US" smtClean="0"/>
              <a:t>3/1/2016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11C9F-1C9B-45C8-9FF4-7434CD753E86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-Elr5K2Vuo" TargetMode="External"/><Relationship Id="rId2" Type="http://schemas.openxmlformats.org/officeDocument/2006/relationships/hyperlink" Target="https://www.youtube.com/watch?v=4NP2q-7ekq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kHFnc_eV4Lg" TargetMode="External"/><Relationship Id="rId5" Type="http://schemas.openxmlformats.org/officeDocument/2006/relationships/hyperlink" Target="https://www.youtube.com/watch?v=n0Z7L_2kIeU" TargetMode="External"/><Relationship Id="rId4" Type="http://schemas.openxmlformats.org/officeDocument/2006/relationships/hyperlink" Target="https://www.youtube.com/watch?v=xaNCvrGswgo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LPlgKB9n8E" TargetMode="External"/><Relationship Id="rId2" Type="http://schemas.openxmlformats.org/officeDocument/2006/relationships/hyperlink" Target="https://www.youtube.com/watch?v=CO0qwl5k9R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B1DNoole3Wo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KB2qkfW1ZY" TargetMode="External"/><Relationship Id="rId2" Type="http://schemas.openxmlformats.org/officeDocument/2006/relationships/hyperlink" Target="https://www.youtube.com/watch?v=pzu4irtiDP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fEiMbZIGMi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PSAs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Drugs/Alcohol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 smtClean="0">
                <a:hlinkClick r:id="rId2"/>
              </a:rPr>
              <a:t>https://www.youtube.com/watch?v=4NP2q-7ekqg</a:t>
            </a:r>
            <a:endParaRPr lang="en-CA" sz="2400" dirty="0" smtClean="0"/>
          </a:p>
          <a:p>
            <a:r>
              <a:rPr lang="en-CA" sz="2400" dirty="0" smtClean="0">
                <a:hlinkClick r:id="rId3"/>
              </a:rPr>
              <a:t>https://www.youtube.com/watch?v=Y-Elr5K2Vuo</a:t>
            </a:r>
            <a:endParaRPr lang="en-CA" sz="2400" dirty="0" smtClean="0"/>
          </a:p>
          <a:p>
            <a:r>
              <a:rPr lang="en-CA" sz="2400" dirty="0" smtClean="0">
                <a:hlinkClick r:id="rId4"/>
              </a:rPr>
              <a:t>https://www.youtube.com/watch?v=xaNCvrGswgo</a:t>
            </a:r>
            <a:endParaRPr lang="en-CA" sz="2400" dirty="0" smtClean="0"/>
          </a:p>
          <a:p>
            <a:r>
              <a:rPr lang="en-CA" sz="2400" dirty="0" smtClean="0">
                <a:hlinkClick r:id="rId5"/>
              </a:rPr>
              <a:t>https://www.youtube.com/watch?v=n0Z7L_2kIeU</a:t>
            </a:r>
            <a:endParaRPr lang="en-CA" sz="2400" dirty="0" smtClean="0"/>
          </a:p>
          <a:p>
            <a:r>
              <a:rPr lang="en-CA" sz="2400" dirty="0" smtClean="0">
                <a:hlinkClick r:id="rId6"/>
              </a:rPr>
              <a:t>https://www.youtube.com/watch?v=kHFnc_eV4Lg</a:t>
            </a:r>
            <a:endParaRPr lang="en-CA" sz="2400" dirty="0" smtClean="0"/>
          </a:p>
          <a:p>
            <a:endParaRPr lang="en-CA" sz="2400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Tobacco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https://www.youtube.com/watch?v=CO0qwl5k9R4</a:t>
            </a:r>
            <a:endParaRPr lang="en-CA" dirty="0" smtClean="0"/>
          </a:p>
          <a:p>
            <a:r>
              <a:rPr lang="en-CA" dirty="0" smtClean="0">
                <a:hlinkClick r:id="rId3"/>
              </a:rPr>
              <a:t>https://www.youtube.com/watch?v=ELPlgKB9n8E</a:t>
            </a:r>
            <a:endParaRPr lang="en-CA" dirty="0" smtClean="0"/>
          </a:p>
          <a:p>
            <a:r>
              <a:rPr lang="en-CA" dirty="0" smtClean="0">
                <a:hlinkClick r:id="rId4"/>
              </a:rPr>
              <a:t>https://www.youtube.com/watch?v=B1DNoole3Wo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Gambling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https://www.youtube.com/watch?v=pzu4irtiDPc</a:t>
            </a:r>
            <a:endParaRPr lang="en-CA" dirty="0" smtClean="0"/>
          </a:p>
          <a:p>
            <a:r>
              <a:rPr lang="en-CA" dirty="0" smtClean="0">
                <a:hlinkClick r:id="rId3"/>
              </a:rPr>
              <a:t>https://www.youtube.com/watch?v=sKB2qkfW1ZY</a:t>
            </a:r>
            <a:endParaRPr lang="en-CA" dirty="0" smtClean="0"/>
          </a:p>
          <a:p>
            <a:r>
              <a:rPr lang="en-CA" dirty="0" smtClean="0">
                <a:hlinkClick r:id="rId4"/>
              </a:rPr>
              <a:t>https://www.youtube.com/watch?v=fEiMbZIGMiM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37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PSAs</vt:lpstr>
      <vt:lpstr>Drugs/Alcohol</vt:lpstr>
      <vt:lpstr>Tobacco</vt:lpstr>
      <vt:lpstr>Gambling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PSAs</dc:title>
  <dc:creator>Sarah</dc:creator>
  <cp:lastModifiedBy>Sarah</cp:lastModifiedBy>
  <cp:revision>4</cp:revision>
  <dcterms:created xsi:type="dcterms:W3CDTF">2016-03-02T00:49:39Z</dcterms:created>
  <dcterms:modified xsi:type="dcterms:W3CDTF">2016-03-02T01:20:20Z</dcterms:modified>
</cp:coreProperties>
</file>