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B005463-75C6-4F8F-ACF2-E3C24169271F}" type="datetimeFigureOut">
              <a:rPr lang="en-US" smtClean="0"/>
              <a:pPr/>
              <a:t>4/22/2015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B2050DA-0A7D-411D-943B-2864A8049F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005463-75C6-4F8F-ACF2-E3C24169271F}"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50DA-0A7D-411D-943B-2864A8049F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005463-75C6-4F8F-ACF2-E3C24169271F}"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50DA-0A7D-411D-943B-2864A8049F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B005463-75C6-4F8F-ACF2-E3C24169271F}" type="datetimeFigureOut">
              <a:rPr lang="en-US" smtClean="0"/>
              <a:pPr/>
              <a:t>4/22/2015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B2050DA-0A7D-411D-943B-2864A8049F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B005463-75C6-4F8F-ACF2-E3C24169271F}" type="datetimeFigureOut">
              <a:rPr lang="en-US" smtClean="0"/>
              <a:pPr/>
              <a:t>4/22/2015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B2050DA-0A7D-411D-943B-2864A8049FE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B005463-75C6-4F8F-ACF2-E3C24169271F}" type="datetimeFigureOut">
              <a:rPr lang="en-US" smtClean="0"/>
              <a:pPr/>
              <a:t>4/22/2015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B2050DA-0A7D-411D-943B-2864A8049F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B005463-75C6-4F8F-ACF2-E3C24169271F}"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B2050DA-0A7D-411D-943B-2864A8049FE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005463-75C6-4F8F-ACF2-E3C24169271F}" type="datetimeFigureOut">
              <a:rPr lang="en-US" smtClean="0"/>
              <a:pPr/>
              <a:t>4/22/2015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50DA-0A7D-411D-943B-2864A8049F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005463-75C6-4F8F-ACF2-E3C24169271F}" type="datetimeFigureOut">
              <a:rPr lang="en-US" smtClean="0"/>
              <a:pPr/>
              <a:t>4/22/2015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50DA-0A7D-411D-943B-2864A8049F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B005463-75C6-4F8F-ACF2-E3C24169271F}" type="datetimeFigureOut">
              <a:rPr lang="en-US" smtClean="0"/>
              <a:pPr/>
              <a:t>4/22/2015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50DA-0A7D-411D-943B-2864A8049F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B005463-75C6-4F8F-ACF2-E3C24169271F}"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B2050DA-0A7D-411D-943B-2864A8049FE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B005463-75C6-4F8F-ACF2-E3C24169271F}" type="datetimeFigureOut">
              <a:rPr lang="en-US" smtClean="0"/>
              <a:pPr/>
              <a:t>4/22/2015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B2050DA-0A7D-411D-943B-2864A8049FE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Sv1niwxQgo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War II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2: Canada’s Contribution</a:t>
            </a:r>
            <a:endParaRPr lang="en-US" dirty="0"/>
          </a:p>
        </p:txBody>
      </p:sp>
      <p:sp>
        <p:nvSpPr>
          <p:cNvPr id="3" name="Content Placeholder 2"/>
          <p:cNvSpPr>
            <a:spLocks noGrp="1"/>
          </p:cNvSpPr>
          <p:nvPr>
            <p:ph idx="1"/>
          </p:nvPr>
        </p:nvSpPr>
        <p:spPr/>
        <p:txBody>
          <a:bodyPr/>
          <a:lstStyle/>
          <a:p>
            <a:r>
              <a:rPr lang="en-US" dirty="0" smtClean="0"/>
              <a:t>Canadian army suffered two defeats :</a:t>
            </a:r>
          </a:p>
          <a:p>
            <a:pPr>
              <a:buNone/>
            </a:pPr>
            <a:r>
              <a:rPr lang="en-US" dirty="0" smtClean="0"/>
              <a:t> </a:t>
            </a:r>
          </a:p>
          <a:p>
            <a:pPr>
              <a:buNone/>
            </a:pPr>
            <a:r>
              <a:rPr lang="en-US" dirty="0" smtClean="0"/>
              <a:t>(1) By the Japanese in Hong Kong, 1941. </a:t>
            </a:r>
          </a:p>
          <a:p>
            <a:pPr>
              <a:buNone/>
            </a:pPr>
            <a:r>
              <a:rPr lang="en-US" dirty="0" smtClean="0"/>
              <a:t>	There were 1,975 solders: 290 were killed, 1685 became POWs (Prisoners of War) and 260 of those died in captivity.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2: Canada’s Contribution</a:t>
            </a:r>
            <a:endParaRPr lang="en-US" dirty="0"/>
          </a:p>
        </p:txBody>
      </p:sp>
      <p:sp>
        <p:nvSpPr>
          <p:cNvPr id="3" name="Content Placeholder 2"/>
          <p:cNvSpPr>
            <a:spLocks noGrp="1"/>
          </p:cNvSpPr>
          <p:nvPr>
            <p:ph idx="1"/>
          </p:nvPr>
        </p:nvSpPr>
        <p:spPr/>
        <p:txBody>
          <a:bodyPr/>
          <a:lstStyle/>
          <a:p>
            <a:pPr>
              <a:buNone/>
            </a:pPr>
            <a:r>
              <a:rPr lang="en-US" dirty="0" smtClean="0"/>
              <a:t>	(2) Dieppe, France, 1942</a:t>
            </a:r>
          </a:p>
          <a:p>
            <a:pPr>
              <a:buNone/>
            </a:pPr>
            <a:r>
              <a:rPr lang="en-US" dirty="0"/>
              <a:t>	</a:t>
            </a:r>
            <a:r>
              <a:rPr lang="en-US" dirty="0" smtClean="0"/>
              <a:t>A raid was conducted and was a disaster, over 900 Canadians were killed and more than 1900 POWs.</a:t>
            </a:r>
          </a:p>
          <a:p>
            <a:pPr>
              <a:buNone/>
            </a:pPr>
            <a:endParaRPr lang="en-US" dirty="0"/>
          </a:p>
          <a:p>
            <a:pPr>
              <a:buNone/>
            </a:pPr>
            <a:r>
              <a:rPr lang="en-US" dirty="0" smtClean="0"/>
              <a:t>Questions arose as to whether the Canadians had been properly equipped and trained.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Colonel Dollard Menard, writing about Dieppe</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3400" i="1" dirty="0" smtClean="0"/>
              <a:t>“We had no cover. We couldn’t dig in the pebbles-it was like trying to make a hole in the water…. We had no protection. We were in crossfire from the two high sides of the beach, and the frontal fire which covered the whole beach…. We couldn’t walk back, we couldn’t get forward, we couldn’t go to the sides. We were dead, really, before dying.”</a:t>
            </a:r>
            <a:endParaRPr lang="en-US" sz="34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3: July 1943 to June 1944</a:t>
            </a:r>
            <a:endParaRPr lang="en-US" dirty="0"/>
          </a:p>
        </p:txBody>
      </p:sp>
      <p:sp>
        <p:nvSpPr>
          <p:cNvPr id="3" name="Content Placeholder 2"/>
          <p:cNvSpPr>
            <a:spLocks noGrp="1"/>
          </p:cNvSpPr>
          <p:nvPr>
            <p:ph idx="1"/>
          </p:nvPr>
        </p:nvSpPr>
        <p:spPr/>
        <p:txBody>
          <a:bodyPr/>
          <a:lstStyle/>
          <a:p>
            <a:r>
              <a:rPr lang="en-US" dirty="0" smtClean="0"/>
              <a:t>The Pacific - The US began to “island hop,” pushing the Japanese back.</a:t>
            </a:r>
          </a:p>
          <a:p>
            <a:r>
              <a:rPr lang="en-US" dirty="0" smtClean="0"/>
              <a:t>Europe – Soviet Union was pushing Germany back as well.</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3: Canada’s Contribution</a:t>
            </a:r>
            <a:endParaRPr lang="en-US" dirty="0"/>
          </a:p>
        </p:txBody>
      </p:sp>
      <p:sp>
        <p:nvSpPr>
          <p:cNvPr id="3" name="Content Placeholder 2"/>
          <p:cNvSpPr>
            <a:spLocks noGrp="1"/>
          </p:cNvSpPr>
          <p:nvPr>
            <p:ph idx="1"/>
          </p:nvPr>
        </p:nvSpPr>
        <p:spPr/>
        <p:txBody>
          <a:bodyPr>
            <a:normAutofit/>
          </a:bodyPr>
          <a:lstStyle/>
          <a:p>
            <a:r>
              <a:rPr lang="en-US" dirty="0" smtClean="0"/>
              <a:t>By 1943, there was an ALL BOMBER group.</a:t>
            </a:r>
          </a:p>
          <a:p>
            <a:r>
              <a:rPr lang="en-US" dirty="0" smtClean="0"/>
              <a:t>The bombing of German’s industrial cities took place around the clock: </a:t>
            </a:r>
            <a:r>
              <a:rPr lang="en-US" dirty="0" smtClean="0">
                <a:hlinkClick r:id="rId2" action="ppaction://hlinksldjump"/>
              </a:rPr>
              <a:t>Why is this important?</a:t>
            </a:r>
            <a:endParaRPr lang="en-US" dirty="0" smtClean="0"/>
          </a:p>
          <a:p>
            <a:r>
              <a:rPr lang="en-US" dirty="0" smtClean="0"/>
              <a:t>The Allies then invaded Sicily, Italy (who were with the Axis). Italy surrendered, the fascist government was overthrown and the new government surrendered.</a:t>
            </a:r>
          </a:p>
          <a:p>
            <a:r>
              <a:rPr lang="en-US" dirty="0" smtClean="0"/>
              <a:t>Germany sent forces immediately.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goal was to destroy Germany’s industry and its ability to wage war.</a:t>
            </a:r>
          </a:p>
          <a:p>
            <a:r>
              <a:rPr lang="en-US" dirty="0" smtClean="0"/>
              <a:t>If they could not produce ammunitions, they could not fight!</a:t>
            </a:r>
          </a:p>
          <a:p>
            <a:r>
              <a:rPr lang="en-US" dirty="0" smtClean="0"/>
              <a:t>Another effect of this were the killing of civilians.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3: Canada’s Contribution</a:t>
            </a:r>
            <a:endParaRPr lang="en-US" dirty="0"/>
          </a:p>
        </p:txBody>
      </p:sp>
      <p:sp>
        <p:nvSpPr>
          <p:cNvPr id="3" name="Content Placeholder 2"/>
          <p:cNvSpPr>
            <a:spLocks noGrp="1"/>
          </p:cNvSpPr>
          <p:nvPr>
            <p:ph idx="1"/>
          </p:nvPr>
        </p:nvSpPr>
        <p:spPr/>
        <p:txBody>
          <a:bodyPr/>
          <a:lstStyle/>
          <a:p>
            <a:r>
              <a:rPr lang="en-US" dirty="0" smtClean="0"/>
              <a:t>An intense battle over Italy began, and lasted until February 1945.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4: June 1944 to September 1945</a:t>
            </a:r>
            <a:endParaRPr lang="en-US" dirty="0"/>
          </a:p>
        </p:txBody>
      </p:sp>
      <p:sp>
        <p:nvSpPr>
          <p:cNvPr id="3" name="Content Placeholder 2"/>
          <p:cNvSpPr>
            <a:spLocks noGrp="1"/>
          </p:cNvSpPr>
          <p:nvPr>
            <p:ph idx="1"/>
          </p:nvPr>
        </p:nvSpPr>
        <p:spPr/>
        <p:txBody>
          <a:bodyPr/>
          <a:lstStyle/>
          <a:p>
            <a:r>
              <a:rPr lang="en-US" dirty="0" smtClean="0"/>
              <a:t>The final year of the war, the Allies invaded Europe </a:t>
            </a:r>
            <a:r>
              <a:rPr lang="en-US" dirty="0" smtClean="0">
                <a:sym typeface="Wingdings" pitchFamily="2" charset="2"/>
              </a:rPr>
              <a:t> D-Day landings at Normandy, France.</a:t>
            </a:r>
          </a:p>
          <a:p>
            <a:r>
              <a:rPr lang="en-US" dirty="0" smtClean="0">
                <a:sym typeface="Wingdings" pitchFamily="2" charset="2"/>
              </a:rPr>
              <a:t>Now the Germans had to fight on TWO fronts: the Soviets in the East and the British, Canadian and U.S. army in the West.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4: D-Day</a:t>
            </a:r>
            <a:endParaRPr lang="en-US" dirty="0"/>
          </a:p>
        </p:txBody>
      </p:sp>
      <p:sp>
        <p:nvSpPr>
          <p:cNvPr id="3" name="Content Placeholder 2"/>
          <p:cNvSpPr>
            <a:spLocks noGrp="1"/>
          </p:cNvSpPr>
          <p:nvPr>
            <p:ph idx="1"/>
          </p:nvPr>
        </p:nvSpPr>
        <p:spPr/>
        <p:txBody>
          <a:bodyPr/>
          <a:lstStyle/>
          <a:p>
            <a:r>
              <a:rPr lang="en-US" dirty="0" smtClean="0"/>
              <a:t>June 6, 1944</a:t>
            </a:r>
          </a:p>
          <a:p>
            <a:r>
              <a:rPr lang="en-US" dirty="0" smtClean="0"/>
              <a:t>Canadian, British and US forces landed on a series of beaches on the coast of Normandy, which Canada code named Juno.</a:t>
            </a:r>
          </a:p>
          <a:p>
            <a:r>
              <a:rPr lang="en-US" dirty="0" smtClean="0"/>
              <a:t>Allied forces were successful.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371600"/>
          </a:xfrm>
        </p:spPr>
        <p:txBody>
          <a:bodyPr>
            <a:normAutofit/>
          </a:bodyPr>
          <a:lstStyle/>
          <a:p>
            <a:r>
              <a:rPr lang="en-US" dirty="0" smtClean="0"/>
              <a:t>Let’s Review! </a:t>
            </a:r>
            <a:br>
              <a:rPr lang="en-US" dirty="0" smtClean="0"/>
            </a:br>
            <a:r>
              <a:rPr lang="en-US" dirty="0" smtClean="0"/>
              <a:t>The Phases of War…</a:t>
            </a:r>
            <a:endParaRPr lang="en-US" dirty="0"/>
          </a:p>
        </p:txBody>
      </p:sp>
      <p:sp>
        <p:nvSpPr>
          <p:cNvPr id="3" name="Content Placeholder 2"/>
          <p:cNvSpPr>
            <a:spLocks noGrp="1"/>
          </p:cNvSpPr>
          <p:nvPr>
            <p:ph idx="1"/>
          </p:nvPr>
        </p:nvSpPr>
        <p:spPr>
          <a:xfrm>
            <a:off x="304800" y="2057400"/>
            <a:ext cx="8686800" cy="4022725"/>
          </a:xfrm>
        </p:spPr>
        <p:txBody>
          <a:bodyPr/>
          <a:lstStyle/>
          <a:p>
            <a:r>
              <a:rPr lang="en-US" sz="3800" dirty="0" smtClean="0"/>
              <a:t>Phase 1</a:t>
            </a:r>
            <a:r>
              <a:rPr lang="en-US" sz="3800" dirty="0"/>
              <a:t>:</a:t>
            </a:r>
            <a:r>
              <a:rPr lang="en-US" sz="3800" dirty="0" smtClean="0"/>
              <a:t> September 1939 to June 1940</a:t>
            </a:r>
          </a:p>
          <a:p>
            <a:pPr>
              <a:buNone/>
            </a:pPr>
            <a:r>
              <a:rPr lang="en-US" sz="3800" dirty="0"/>
              <a:t>	</a:t>
            </a:r>
            <a:r>
              <a:rPr lang="en-US" sz="3800" dirty="0" smtClean="0"/>
              <a:t>“Phony war” – when little happened in Western Europe after Germany invaded Poland.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continued</a:t>
            </a:r>
            <a:endParaRPr lang="en-US" dirty="0"/>
          </a:p>
        </p:txBody>
      </p:sp>
      <p:sp>
        <p:nvSpPr>
          <p:cNvPr id="3" name="Content Placeholder 2"/>
          <p:cNvSpPr>
            <a:spLocks noGrp="1"/>
          </p:cNvSpPr>
          <p:nvPr>
            <p:ph idx="1"/>
          </p:nvPr>
        </p:nvSpPr>
        <p:spPr/>
        <p:txBody>
          <a:bodyPr/>
          <a:lstStyle/>
          <a:p>
            <a:r>
              <a:rPr lang="en-US" dirty="0" smtClean="0"/>
              <a:t>Asia</a:t>
            </a:r>
            <a:r>
              <a:rPr lang="en-US" dirty="0"/>
              <a:t>:</a:t>
            </a:r>
            <a:r>
              <a:rPr lang="en-US" dirty="0" smtClean="0"/>
              <a:t> Japan and China at war since 1937.</a:t>
            </a:r>
          </a:p>
          <a:p>
            <a:r>
              <a:rPr lang="en-US" dirty="0" smtClean="0"/>
              <a:t>Europe: Poland defeated; France and Britain prepare in case of attack. France depended on Maginot Line of fortifications, but that was easily brought down using BLITZKRIEG. The French surrendered.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1: Canada’s Contribution</a:t>
            </a:r>
            <a:endParaRPr lang="en-US" dirty="0"/>
          </a:p>
        </p:txBody>
      </p:sp>
      <p:sp>
        <p:nvSpPr>
          <p:cNvPr id="3" name="Content Placeholder 2"/>
          <p:cNvSpPr>
            <a:spLocks noGrp="1"/>
          </p:cNvSpPr>
          <p:nvPr>
            <p:ph idx="1"/>
          </p:nvPr>
        </p:nvSpPr>
        <p:spPr/>
        <p:txBody>
          <a:bodyPr/>
          <a:lstStyle/>
          <a:p>
            <a:r>
              <a:rPr lang="en-US" dirty="0" smtClean="0"/>
              <a:t>Following WW1, Canada’s army had been reduced in size; for WW2, they offered a small, volunteer army.</a:t>
            </a:r>
          </a:p>
          <a:p>
            <a:r>
              <a:rPr lang="en-US" dirty="0" smtClean="0"/>
              <a:t>Merchant marine – used to transport (ship) military personnel and war goods.</a:t>
            </a:r>
          </a:p>
          <a:p>
            <a:r>
              <a:rPr lang="en-US" dirty="0" smtClean="0"/>
              <a:t>Canada’s </a:t>
            </a:r>
            <a:r>
              <a:rPr lang="en-US" dirty="0" err="1" smtClean="0"/>
              <a:t>Airforce</a:t>
            </a:r>
            <a:r>
              <a:rPr lang="en-US" dirty="0" smtClean="0"/>
              <a:t> trained Allied pilots and air crews in Canada.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1: Canada’s Contribution</a:t>
            </a:r>
            <a:endParaRPr lang="en-US" dirty="0"/>
          </a:p>
        </p:txBody>
      </p:sp>
      <p:sp>
        <p:nvSpPr>
          <p:cNvPr id="3" name="Content Placeholder 2"/>
          <p:cNvSpPr>
            <a:spLocks noGrp="1"/>
          </p:cNvSpPr>
          <p:nvPr>
            <p:ph idx="1"/>
          </p:nvPr>
        </p:nvSpPr>
        <p:spPr/>
        <p:txBody>
          <a:bodyPr/>
          <a:lstStyle/>
          <a:p>
            <a:pPr>
              <a:buNone/>
            </a:pPr>
            <a:r>
              <a:rPr lang="en-US" dirty="0" smtClean="0"/>
              <a:t>The policy of having a small, volunteer army was popular UNTIL May 1940, when Germany took over Holland, Belgium and France. Canada’s position changed.</a:t>
            </a:r>
          </a:p>
          <a:p>
            <a:pPr>
              <a:buNone/>
            </a:pPr>
            <a:r>
              <a:rPr lang="en-US" dirty="0" smtClean="0"/>
              <a:t>Canada went from having a limited effort in the war to TOTAL COMMITMENT.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2: June 1940 to July 1943</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3600" dirty="0" smtClean="0"/>
              <a:t>June 1941 – Germany invaded the Soviet Union, turning them to Britain’s ally. The S.U. would suffer over 30 million casualties of war.</a:t>
            </a:r>
          </a:p>
          <a:p>
            <a:r>
              <a:rPr lang="en-US" sz="3600" dirty="0" smtClean="0"/>
              <a:t>December 7, 1941 – Japan made a surprise attack on Pearl Harbor, USA. Japan had wanted to make itself the dominant power in the PACIFIC.</a:t>
            </a:r>
            <a:endParaRPr lang="en-US" dirty="0" smtClean="0"/>
          </a:p>
          <a:p>
            <a:pPr algn="ctr">
              <a:buNone/>
            </a:pPr>
            <a:endParaRPr lang="en-US" sz="1400" dirty="0" smtClean="0">
              <a:hlinkClick r:id="rId2"/>
            </a:endParaRPr>
          </a:p>
          <a:p>
            <a:pPr algn="ctr">
              <a:buNone/>
            </a:pPr>
            <a:r>
              <a:rPr lang="en-US" sz="1400" dirty="0" smtClean="0">
                <a:hlinkClick r:id="rId2"/>
              </a:rPr>
              <a:t>http://www.youtube.com/watch?v=Sv1niwxQgoY</a:t>
            </a:r>
            <a:r>
              <a:rPr lang="en-US" sz="1400"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Pearl Harbor</a:t>
            </a:r>
            <a:endParaRPr lang="en-US" dirty="0"/>
          </a:p>
        </p:txBody>
      </p:sp>
      <p:sp>
        <p:nvSpPr>
          <p:cNvPr id="3" name="Content Placeholder 2"/>
          <p:cNvSpPr>
            <a:spLocks noGrp="1"/>
          </p:cNvSpPr>
          <p:nvPr>
            <p:ph idx="1"/>
          </p:nvPr>
        </p:nvSpPr>
        <p:spPr/>
        <p:txBody>
          <a:bodyPr/>
          <a:lstStyle/>
          <a:p>
            <a:r>
              <a:rPr lang="en-US" dirty="0" smtClean="0"/>
              <a:t>The U.S. had been neutral throughout the war up to this point, but now they were heavily involved.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Pearl Harbor</a:t>
            </a:r>
            <a:endParaRPr lang="en-US" dirty="0"/>
          </a:p>
        </p:txBody>
      </p:sp>
      <p:sp>
        <p:nvSpPr>
          <p:cNvPr id="3" name="Content Placeholder 2"/>
          <p:cNvSpPr>
            <a:spLocks noGrp="1"/>
          </p:cNvSpPr>
          <p:nvPr>
            <p:ph idx="1"/>
          </p:nvPr>
        </p:nvSpPr>
        <p:spPr/>
        <p:txBody>
          <a:bodyPr/>
          <a:lstStyle/>
          <a:p>
            <a:r>
              <a:rPr lang="en-US" dirty="0" smtClean="0"/>
              <a:t>June 1942 – Battle of Midway, US forces destroyed much of Japan’s naval and air forces.</a:t>
            </a:r>
          </a:p>
          <a:p>
            <a:r>
              <a:rPr lang="en-US" dirty="0" smtClean="0"/>
              <a:t>October 1942 – Allied army pushed German army out of El Alamein, North Africa.</a:t>
            </a:r>
          </a:p>
          <a:p>
            <a:r>
              <a:rPr lang="en-US" dirty="0" smtClean="0"/>
              <a:t>February 1943 – German defeat at the hands of the Soviet Union, near the city of Stalingrad.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Phase 2: Canada’s Contribution</a:t>
            </a:r>
            <a:endParaRPr lang="en-US" dirty="0"/>
          </a:p>
        </p:txBody>
      </p:sp>
      <p:sp>
        <p:nvSpPr>
          <p:cNvPr id="3" name="Content Placeholder 2"/>
          <p:cNvSpPr>
            <a:spLocks noGrp="1"/>
          </p:cNvSpPr>
          <p:nvPr>
            <p:ph idx="1"/>
          </p:nvPr>
        </p:nvSpPr>
        <p:spPr/>
        <p:txBody>
          <a:bodyPr/>
          <a:lstStyle/>
          <a:p>
            <a:r>
              <a:rPr lang="en-US" dirty="0" smtClean="0"/>
              <a:t>Battle of the Atlantic – Convoys were very important to ship crucial war materials. German boats were attacking and sinking these convoys.</a:t>
            </a:r>
          </a:p>
          <a:p>
            <a:r>
              <a:rPr lang="en-US" dirty="0" smtClean="0"/>
              <a:t>By mid-1943 more effective anti-submarine tactics and weapons dramatically decreased the number of ships lost to the Germans.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173</TotalTime>
  <Words>716</Words>
  <Application>Microsoft Office PowerPoint</Application>
  <PresentationFormat>On-screen Show (4:3)</PresentationFormat>
  <Paragraphs>60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World War II</vt:lpstr>
      <vt:lpstr>Let’s Review!  The Phases of War…</vt:lpstr>
      <vt:lpstr>Phase 1 continued</vt:lpstr>
      <vt:lpstr>Phase 1: Canada’s Contribution</vt:lpstr>
      <vt:lpstr>Phase 1: Canada’s Contribution</vt:lpstr>
      <vt:lpstr>Phase 2: June 1940 to July 1943</vt:lpstr>
      <vt:lpstr>Pearl Harbor</vt:lpstr>
      <vt:lpstr>After Pearl Harbor</vt:lpstr>
      <vt:lpstr>Phase 2: Canada’s Contribution</vt:lpstr>
      <vt:lpstr>Phase 2: Canada’s Contribution</vt:lpstr>
      <vt:lpstr>Phase 2: Canada’s Contribution</vt:lpstr>
      <vt:lpstr>Colonel Dollard Menard, writing about Dieppe</vt:lpstr>
      <vt:lpstr>Phase 3: July 1943 to June 1944</vt:lpstr>
      <vt:lpstr>Phase 3: Canada’s Contribution</vt:lpstr>
      <vt:lpstr>PowerPoint Presentation</vt:lpstr>
      <vt:lpstr>Phase 3: Canada’s Contribution</vt:lpstr>
      <vt:lpstr>Phase 4: June 1944 to September 1945</vt:lpstr>
      <vt:lpstr>Phase 4: D-Day</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dc:title>
  <dc:creator>Sarah Gates</dc:creator>
  <cp:lastModifiedBy>Student</cp:lastModifiedBy>
  <cp:revision>21</cp:revision>
  <dcterms:created xsi:type="dcterms:W3CDTF">2011-02-02T15:40:06Z</dcterms:created>
  <dcterms:modified xsi:type="dcterms:W3CDTF">2015-04-22T14:20:56Z</dcterms:modified>
</cp:coreProperties>
</file>