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50170-BBA9-4B79-9072-7F2A563F0316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26FD13-F117-4C28-BA20-571EDAB56E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Holocaust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Hitler’s reign of Terror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Nazi prejudice- What Most Knew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Discrimination against Jews: killed or put in concentration camps.</a:t>
            </a:r>
          </a:p>
          <a:p>
            <a:r>
              <a:rPr lang="en-US" sz="4000" dirty="0" smtClean="0"/>
              <a:t>Other groups who were oppressed: the Roma (Gypsies), Slavs, homosexuals, and people who were physically or mentally challenged.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Few Knew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Arial Black" pitchFamily="34" charset="0"/>
              </a:rPr>
              <a:t>The Final Solution</a:t>
            </a:r>
          </a:p>
          <a:p>
            <a:r>
              <a:rPr lang="en-US" dirty="0" smtClean="0"/>
              <a:t>January 142: Hitler announced, in secret, his plan to kill all of Europe’s Jews and anyone else they chose to eliminate.</a:t>
            </a:r>
          </a:p>
          <a:p>
            <a:endParaRPr lang="en-US" dirty="0"/>
          </a:p>
          <a:p>
            <a:r>
              <a:rPr lang="en-US" dirty="0" smtClean="0"/>
              <a:t>Genocide – The attempt to eliminate entire groups of people.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Gruesome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the spring of 1945, as the Allies moved into the depths of Germany, they discovered the death camps of Buchenwald and Bergen-Belsen.</a:t>
            </a:r>
          </a:p>
          <a:p>
            <a:r>
              <a:rPr lang="en-US" sz="3600" dirty="0" smtClean="0"/>
              <a:t>Millions of Europe’s Jews were killed by Hitler’s orders.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Hitler’s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Trains from all over occupied Europe carried people, mostly Jews, to these camps, where they were starved, worked to death, shot or gassed.</a:t>
            </a:r>
          </a:p>
          <a:p>
            <a:r>
              <a:rPr lang="en-US" sz="3600" dirty="0" smtClean="0"/>
              <a:t>It is estimated the Nazis killed </a:t>
            </a:r>
            <a:r>
              <a:rPr lang="en-US" sz="3600" b="1" i="1" dirty="0" smtClean="0"/>
              <a:t>6 million</a:t>
            </a:r>
            <a:r>
              <a:rPr lang="en-US" sz="3600" dirty="0" smtClean="0"/>
              <a:t> Jews.</a:t>
            </a:r>
          </a:p>
          <a:p>
            <a:r>
              <a:rPr lang="en-US" sz="3600" dirty="0" smtClean="0"/>
              <a:t>This is what we refer to as The Holocaust.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Nuremburg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These acts were so shocking that War Crime trials were held in Nuremburg, Germany.</a:t>
            </a:r>
          </a:p>
          <a:p>
            <a:r>
              <a:rPr lang="en-US" sz="4000" dirty="0" smtClean="0"/>
              <a:t>This took place in early 1946 and lasted for nine months.</a:t>
            </a:r>
          </a:p>
          <a:p>
            <a:r>
              <a:rPr lang="en-US" sz="4000" dirty="0" smtClean="0"/>
              <a:t>Some leaders were found guilty and executed.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215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Holocaust</vt:lpstr>
      <vt:lpstr>Nazi prejudice- What Most Knew</vt:lpstr>
      <vt:lpstr>What Few Knew</vt:lpstr>
      <vt:lpstr>A Gruesome Discovery</vt:lpstr>
      <vt:lpstr>Hitler’s Destruction</vt:lpstr>
      <vt:lpstr>Nuremburg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</dc:title>
  <dc:creator>Sarah Gates</dc:creator>
  <cp:lastModifiedBy>Sarah Gates</cp:lastModifiedBy>
  <cp:revision>3</cp:revision>
  <dcterms:created xsi:type="dcterms:W3CDTF">2011-02-09T19:29:18Z</dcterms:created>
  <dcterms:modified xsi:type="dcterms:W3CDTF">2011-02-09T19:55:14Z</dcterms:modified>
</cp:coreProperties>
</file>