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04D4A1D-AA92-49E9-9B4F-FE02E24616CA}" type="datetimeFigureOut">
              <a:rPr lang="en-CA" smtClean="0"/>
              <a:t>28/03/2017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21CC212-6D51-4527-8685-F2F5E1DA9C7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t5YrtvO7FD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63272" cy="4571999"/>
          </a:xfrm>
        </p:spPr>
        <p:txBody>
          <a:bodyPr/>
          <a:lstStyle/>
          <a:p>
            <a:r>
              <a:rPr lang="en-CA" sz="4400" dirty="0" smtClean="0"/>
              <a:t>The Northwest Rebellions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9" y="4678742"/>
            <a:ext cx="6858000" cy="914400"/>
          </a:xfrm>
        </p:spPr>
        <p:txBody>
          <a:bodyPr/>
          <a:lstStyle/>
          <a:p>
            <a:r>
              <a:rPr lang="en-CA" dirty="0" smtClean="0"/>
              <a:t>Cultural Empowerment</a:t>
            </a:r>
            <a:endParaRPr lang="en-CA" dirty="0"/>
          </a:p>
        </p:txBody>
      </p:sp>
      <p:pic>
        <p:nvPicPr>
          <p:cNvPr id="2050" name="Picture 2" descr="Metis house shel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52936"/>
            <a:ext cx="4147939" cy="342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8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en-CA" dirty="0" smtClean="0"/>
              <a:t>Troubles </a:t>
            </a:r>
            <a:r>
              <a:rPr lang="en-CA" dirty="0" smtClean="0"/>
              <a:t>in Saskatchewan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Issues from Macdonald’s National Policy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Settlers: costs of shipping and supplies were high; route of the railway; how land was given out; little representation in the government (Members of </a:t>
            </a:r>
            <a:r>
              <a:rPr lang="en-CA" sz="2800" dirty="0" smtClean="0"/>
              <a:t>Parliament)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Metis</a:t>
            </a:r>
            <a:r>
              <a:rPr lang="en-CA" sz="2800" dirty="0" smtClean="0"/>
              <a:t>: After Red River, moved to Saskatchewan; slow to be given land – poor land when it did happen; treaties/rights not being respected.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973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Issues from Macdonald’s National Policy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280920" cy="420933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First Nations: disappearance of buffalo + European settlement = loss of traditional ways.</a:t>
            </a:r>
          </a:p>
          <a:p>
            <a:pPr lvl="1"/>
            <a:r>
              <a:rPr lang="en-CA" sz="2800" dirty="0" smtClean="0"/>
              <a:t>Treaty 6 s</a:t>
            </a:r>
            <a:r>
              <a:rPr lang="en-CA" sz="2800" dirty="0" smtClean="0">
                <a:sym typeface="Wingdings" pitchFamily="2" charset="2"/>
              </a:rPr>
              <a:t>igned in 1876, </a:t>
            </a:r>
            <a:r>
              <a:rPr lang="en-CA" sz="2800" dirty="0" smtClean="0">
                <a:sym typeface="Wingdings" pitchFamily="2" charset="2"/>
              </a:rPr>
              <a:t>not </a:t>
            </a:r>
            <a:r>
              <a:rPr lang="en-CA" sz="2800" dirty="0" smtClean="0">
                <a:sym typeface="Wingdings" pitchFamily="2" charset="2"/>
              </a:rPr>
              <a:t>being upheld  food </a:t>
            </a:r>
            <a:r>
              <a:rPr lang="en-CA" sz="2800" dirty="0" smtClean="0">
                <a:sym typeface="Wingdings" pitchFamily="2" charset="2"/>
              </a:rPr>
              <a:t>and other </a:t>
            </a:r>
            <a:r>
              <a:rPr lang="en-CA" sz="2800" dirty="0" smtClean="0">
                <a:sym typeface="Wingdings" pitchFamily="2" charset="2"/>
              </a:rPr>
              <a:t>supplies </a:t>
            </a:r>
            <a:endParaRPr lang="en-CA" sz="2800" dirty="0" smtClean="0"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CA" sz="2800" dirty="0" smtClean="0">
                <a:sym typeface="Wingdings" pitchFamily="2" charset="2"/>
              </a:rPr>
              <a:t>not </a:t>
            </a:r>
            <a:r>
              <a:rPr lang="en-CA" sz="2800" dirty="0" smtClean="0">
                <a:sym typeface="Wingdings" pitchFamily="2" charset="2"/>
              </a:rPr>
              <a:t>being </a:t>
            </a:r>
            <a:r>
              <a:rPr lang="en-CA" sz="2800" dirty="0" smtClean="0">
                <a:sym typeface="Wingdings" pitchFamily="2" charset="2"/>
              </a:rPr>
              <a:t>provided</a:t>
            </a:r>
            <a:r>
              <a:rPr lang="en-CA" sz="2800" dirty="0" smtClean="0">
                <a:sym typeface="Wingdings" pitchFamily="2" charset="2"/>
              </a:rPr>
              <a:t>, </a:t>
            </a:r>
            <a:endParaRPr lang="en-CA" sz="2800" dirty="0" smtClean="0"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CA" sz="2800" dirty="0" smtClean="0">
                <a:sym typeface="Wingdings" pitchFamily="2" charset="2"/>
              </a:rPr>
              <a:t>communities facing </a:t>
            </a:r>
          </a:p>
          <a:p>
            <a:pPr marL="274320" lvl="1" indent="0">
              <a:buNone/>
            </a:pPr>
            <a:r>
              <a:rPr lang="en-CA" sz="2800" dirty="0" smtClean="0">
                <a:sym typeface="Wingdings" pitchFamily="2" charset="2"/>
              </a:rPr>
              <a:t>starvation</a:t>
            </a:r>
            <a:r>
              <a:rPr lang="en-CA" sz="2800" dirty="0" smtClean="0">
                <a:sym typeface="Wingdings" pitchFamily="2" charset="2"/>
              </a:rPr>
              <a:t>.</a:t>
            </a:r>
            <a:endParaRPr lang="en-CA" sz="2800" dirty="0"/>
          </a:p>
        </p:txBody>
      </p:sp>
      <p:pic>
        <p:nvPicPr>
          <p:cNvPr id="4098" name="Picture 2" descr="Image result for treaty 6 18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3791804" cy="309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Return of Riel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14" y="1124744"/>
            <a:ext cx="8496944" cy="5328592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1884 – Louis Riel was invited to come back and help, hoping he could back a difference as he had with the Northwest Rebellion.</a:t>
            </a:r>
          </a:p>
          <a:p>
            <a:r>
              <a:rPr lang="en-CA" sz="2800" dirty="0" smtClean="0"/>
              <a:t>Drew up a petition lobbying for changes, given to the Macdonald government.</a:t>
            </a:r>
          </a:p>
          <a:p>
            <a:pPr marL="742950" lvl="2" indent="-342900"/>
            <a:r>
              <a:rPr lang="en-CA" sz="2800" dirty="0" smtClean="0"/>
              <a:t>Asked for treaties to be honoured (First Nations), change in economic policies (settlers), land rights protected (Metis</a:t>
            </a:r>
            <a:r>
              <a:rPr lang="en-CA" sz="2800" dirty="0" smtClean="0"/>
              <a:t>).</a:t>
            </a:r>
            <a:endParaRPr lang="en-CA" sz="2800" dirty="0" smtClean="0"/>
          </a:p>
          <a:p>
            <a:r>
              <a:rPr lang="en-CA" sz="2800" dirty="0" smtClean="0"/>
              <a:t>When </a:t>
            </a:r>
            <a:r>
              <a:rPr lang="en-CA" sz="2800" dirty="0"/>
              <a:t>l</a:t>
            </a:r>
            <a:r>
              <a:rPr lang="en-CA" sz="2800" dirty="0" smtClean="0"/>
              <a:t>ittle resulted, Riel formed </a:t>
            </a:r>
            <a:endParaRPr lang="en-CA" sz="2800" dirty="0" smtClean="0"/>
          </a:p>
          <a:p>
            <a:r>
              <a:rPr lang="en-CA" sz="2800" dirty="0" smtClean="0"/>
              <a:t>the Provisional </a:t>
            </a:r>
            <a:r>
              <a:rPr lang="en-CA" sz="2800" dirty="0" smtClean="0"/>
              <a:t>Government of </a:t>
            </a:r>
            <a:endParaRPr lang="en-CA" sz="2800" dirty="0"/>
          </a:p>
          <a:p>
            <a:r>
              <a:rPr lang="en-CA" sz="2800" dirty="0" smtClean="0"/>
              <a:t>Saskatchewan </a:t>
            </a:r>
            <a:r>
              <a:rPr lang="en-CA" sz="2800" dirty="0" smtClean="0"/>
              <a:t>and threatened to </a:t>
            </a:r>
            <a:endParaRPr lang="en-CA" sz="2800" dirty="0" smtClean="0"/>
          </a:p>
          <a:p>
            <a:r>
              <a:rPr lang="en-CA" sz="2800" dirty="0" smtClean="0"/>
              <a:t>take </a:t>
            </a:r>
            <a:r>
              <a:rPr lang="en-CA" sz="2800" dirty="0" smtClean="0"/>
              <a:t>control by force. </a:t>
            </a:r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4" name="AutoShape 2" descr="Image result for louis ri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Image result for louis ri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8" name="Picture 6" descr="Image result for louis ri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r="5625" b="4312"/>
          <a:stretch/>
        </p:blipFill>
        <p:spPr bwMode="auto">
          <a:xfrm>
            <a:off x="6948264" y="3982067"/>
            <a:ext cx="2086567" cy="287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0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Move?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Riel actually lost the support of many he was trying to help when he decided to fight. They believed he had not given the gov’t enough time to react. </a:t>
            </a:r>
          </a:p>
          <a:p>
            <a:pPr lvl="1"/>
            <a:r>
              <a:rPr lang="en-CA" sz="2800" dirty="0" smtClean="0"/>
              <a:t>Only the support of two First Nations groups remained.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3582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958"/>
          </a:xfrm>
        </p:spPr>
        <p:txBody>
          <a:bodyPr/>
          <a:lstStyle/>
          <a:p>
            <a:r>
              <a:rPr lang="en-CA" dirty="0" smtClean="0"/>
              <a:t>Reactions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5658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Who fought on behalf of the government?</a:t>
            </a:r>
          </a:p>
          <a:p>
            <a:pPr lvl="1"/>
            <a:r>
              <a:rPr lang="en-CA" sz="2800" dirty="0" smtClean="0"/>
              <a:t>Northwest Mounted Police</a:t>
            </a:r>
          </a:p>
          <a:p>
            <a:pPr lvl="1"/>
            <a:r>
              <a:rPr lang="en-CA" sz="2800" dirty="0" smtClean="0"/>
              <a:t>A militia that Macdonald formed and sent West.</a:t>
            </a:r>
          </a:p>
          <a:p>
            <a:r>
              <a:rPr lang="en-CA" sz="2800" dirty="0" smtClean="0"/>
              <a:t>Following this, many events ensued, what we now refer to as the </a:t>
            </a:r>
            <a:r>
              <a:rPr lang="en-CA" sz="2800" i="1" dirty="0" smtClean="0">
                <a:solidFill>
                  <a:srgbClr val="FF0000"/>
                </a:solidFill>
              </a:rPr>
              <a:t>Northwest Rebellion</a:t>
            </a:r>
            <a:r>
              <a:rPr lang="en-CA" sz="2800" dirty="0" smtClean="0"/>
              <a:t>, led by Louis </a:t>
            </a:r>
            <a:r>
              <a:rPr lang="en-CA" sz="2800" dirty="0" smtClean="0"/>
              <a:t>Riel.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Louis Riel and his forces were put 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down </a:t>
            </a:r>
            <a:r>
              <a:rPr lang="en-CA" sz="2800" dirty="0" smtClean="0"/>
              <a:t>and Louis Riel was executed.</a:t>
            </a:r>
          </a:p>
          <a:p>
            <a:pPr marL="0" indent="0">
              <a:buNone/>
            </a:pPr>
            <a:r>
              <a:rPr lang="en-CA" dirty="0" smtClean="0"/>
              <a:t>Video (start @ 4.15min in) </a:t>
            </a:r>
            <a:r>
              <a:rPr lang="en-CA" dirty="0" smtClean="0">
                <a:hlinkClick r:id="rId2"/>
              </a:rPr>
              <a:t>https://www.youtube.com/watch?v=t5YrtvO7FDs</a:t>
            </a:r>
            <a:r>
              <a:rPr lang="en-CA" dirty="0" smtClean="0"/>
              <a:t> </a:t>
            </a:r>
          </a:p>
        </p:txBody>
      </p:sp>
      <p:pic>
        <p:nvPicPr>
          <p:cNvPr id="1026" name="Picture 2" descr="Milit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00119"/>
            <a:ext cx="2579399" cy="25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1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Effects of the Rebellion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New settlers felt safer moving to the </a:t>
            </a:r>
            <a:r>
              <a:rPr lang="en-CA" sz="2400" dirty="0" smtClean="0"/>
              <a:t>prairies.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First </a:t>
            </a:r>
            <a:r>
              <a:rPr lang="en-CA" sz="2400" dirty="0" smtClean="0"/>
              <a:t>Nations had to “make due” on their </a:t>
            </a:r>
            <a:r>
              <a:rPr lang="en-CA" sz="2400" dirty="0" smtClean="0"/>
              <a:t>reserves.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Metis </a:t>
            </a:r>
            <a:r>
              <a:rPr lang="en-CA" sz="2400" dirty="0" smtClean="0"/>
              <a:t>communities and culture </a:t>
            </a:r>
            <a:r>
              <a:rPr lang="en-CA" sz="2400" dirty="0" smtClean="0"/>
              <a:t>suffered.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The </a:t>
            </a:r>
            <a:r>
              <a:rPr lang="en-CA" sz="2400" dirty="0" smtClean="0"/>
              <a:t>divide between French and English grew.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842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359</TotalTime>
  <Words>351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The Northwest Rebellions</vt:lpstr>
      <vt:lpstr>Troubles in Saskatchewan</vt:lpstr>
      <vt:lpstr>Issues from Macdonald’s National Policy Continued</vt:lpstr>
      <vt:lpstr>The Return of Riel</vt:lpstr>
      <vt:lpstr>Next Move?</vt:lpstr>
      <vt:lpstr>Reactions</vt:lpstr>
      <vt:lpstr>Effects of the Rebellion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Northwest Rebellions</dc:title>
  <dc:creator>Student</dc:creator>
  <cp:lastModifiedBy>Student</cp:lastModifiedBy>
  <cp:revision>12</cp:revision>
  <dcterms:created xsi:type="dcterms:W3CDTF">2015-05-06T13:06:19Z</dcterms:created>
  <dcterms:modified xsi:type="dcterms:W3CDTF">2017-03-28T16:01:53Z</dcterms:modified>
</cp:coreProperties>
</file>