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2FCA-60A3-4673-95D6-185C65CBE963}" type="datetimeFigureOut">
              <a:rPr lang="en-CA" smtClean="0"/>
              <a:t>30/09/2014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D353-C0EA-43C0-B4F4-98DA1BB24BC0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2FCA-60A3-4673-95D6-185C65CBE963}" type="datetimeFigureOut">
              <a:rPr lang="en-CA" smtClean="0"/>
              <a:t>30/09/2014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D353-C0EA-43C0-B4F4-98DA1BB24B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2FCA-60A3-4673-95D6-185C65CBE963}" type="datetimeFigureOut">
              <a:rPr lang="en-CA" smtClean="0"/>
              <a:t>30/09/2014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D353-C0EA-43C0-B4F4-98DA1BB24B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2FCA-60A3-4673-95D6-185C65CBE963}" type="datetimeFigureOut">
              <a:rPr lang="en-CA" smtClean="0"/>
              <a:t>30/09/2014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D353-C0EA-43C0-B4F4-98DA1BB24B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2FCA-60A3-4673-95D6-185C65CBE963}" type="datetimeFigureOut">
              <a:rPr lang="en-CA" smtClean="0"/>
              <a:t>30/09/2014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D353-C0EA-43C0-B4F4-98DA1BB24BC0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2FCA-60A3-4673-95D6-185C65CBE963}" type="datetimeFigureOut">
              <a:rPr lang="en-CA" smtClean="0"/>
              <a:t>30/09/2014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D353-C0EA-43C0-B4F4-98DA1BB24B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2FCA-60A3-4673-95D6-185C65CBE963}" type="datetimeFigureOut">
              <a:rPr lang="en-CA" smtClean="0"/>
              <a:t>30/09/2014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D353-C0EA-43C0-B4F4-98DA1BB24BC0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2FCA-60A3-4673-95D6-185C65CBE963}" type="datetimeFigureOut">
              <a:rPr lang="en-CA" smtClean="0"/>
              <a:t>30/09/2014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D353-C0EA-43C0-B4F4-98DA1BB24B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2FCA-60A3-4673-95D6-185C65CBE963}" type="datetimeFigureOut">
              <a:rPr lang="en-CA" smtClean="0"/>
              <a:t>30/09/2014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D353-C0EA-43C0-B4F4-98DA1BB24B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2FCA-60A3-4673-95D6-185C65CBE963}" type="datetimeFigureOut">
              <a:rPr lang="en-CA" smtClean="0"/>
              <a:t>30/09/2014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D353-C0EA-43C0-B4F4-98DA1BB24BC0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2FCA-60A3-4673-95D6-185C65CBE963}" type="datetimeFigureOut">
              <a:rPr lang="en-CA" smtClean="0"/>
              <a:t>30/09/2014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D353-C0EA-43C0-B4F4-98DA1BB24B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4272FCA-60A3-4673-95D6-185C65CBE963}" type="datetimeFigureOut">
              <a:rPr lang="en-CA" smtClean="0"/>
              <a:t>30/09/2014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55CD353-C0EA-43C0-B4F4-98DA1BB24BC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source=images&amp;cd=&amp;cad=rja&amp;uact=8&amp;docid=cEMkmYGmAknWNM&amp;tbnid=7_qGbdhH785fHM&amp;ved=0CAgQjRw&amp;url=http%3A%2F%2Fwww.clipartpanda.com%2Fcategories%2Fenvelope-with-letter-clipart&amp;ei=tccqVJKLKsGSyATAzYLwCg&amp;psig=AFQjCNEG-2oHE3K1Uwqx0yAianaUeVqbOA&amp;ust=141217618178430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ailypost.wordpress.com/2013/08/13/open-lette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tronews.ca/news/halifax/1092416/womans-sharp-witted-letter-to-nova-scotia-power-quickly-making-rounds-on-social-medi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Open Letter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Inspire Someone</a:t>
            </a:r>
            <a:endParaRPr lang="en-CA" dirty="0"/>
          </a:p>
        </p:txBody>
      </p:sp>
      <p:pic>
        <p:nvPicPr>
          <p:cNvPr id="1026" name="Picture 2" descr="http://t2.gstatic.com/images?q=tbn:ANd9GcSWCcNKPKbSCZ6L4i9kX3c9IDBI2lYqRizx2UIkG_o-tP0H-q9OC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01008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43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An Open Letter?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12568"/>
          </a:xfrm>
        </p:spPr>
        <p:txBody>
          <a:bodyPr>
            <a:normAutofit/>
          </a:bodyPr>
          <a:lstStyle/>
          <a:p>
            <a:r>
              <a:rPr lang="en-CA" sz="2800" dirty="0" smtClean="0"/>
              <a:t>It is a letter that is not directed at one person, but the general public or a specific group of people.</a:t>
            </a:r>
          </a:p>
          <a:p>
            <a:r>
              <a:rPr lang="en-CA" sz="2800" dirty="0" smtClean="0"/>
              <a:t>The author is usually presenting an issue and discussing their opinion surrounding it, but they can really be about anything.</a:t>
            </a:r>
          </a:p>
          <a:p>
            <a:r>
              <a:rPr lang="en-CA" sz="2800" dirty="0" smtClean="0"/>
              <a:t>Sometimes they are funny; other times, very heartfelt.</a:t>
            </a:r>
          </a:p>
          <a:p>
            <a:r>
              <a:rPr lang="en-CA" sz="2800" dirty="0" smtClean="0"/>
              <a:t>Many are posted online for the world to see.</a:t>
            </a:r>
          </a:p>
          <a:p>
            <a:r>
              <a:rPr lang="en-CA" sz="2800" dirty="0" smtClean="0"/>
              <a:t>Purpose: to entertain, inform, complain or persuade (or a combination)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52858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Additional Advice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Talk </a:t>
            </a:r>
            <a:r>
              <a:rPr lang="en-CA" i="1" dirty="0"/>
              <a:t>directly</a:t>
            </a:r>
            <a:r>
              <a:rPr lang="en-CA" dirty="0"/>
              <a:t> to the person or people you’re addressing — refer to them by name in your letter. </a:t>
            </a:r>
            <a:endParaRPr lang="en-CA" dirty="0" smtClean="0"/>
          </a:p>
          <a:p>
            <a:r>
              <a:rPr lang="en-CA" i="1" dirty="0" smtClean="0"/>
              <a:t>Picture </a:t>
            </a:r>
            <a:r>
              <a:rPr lang="en-CA" i="1" dirty="0"/>
              <a:t>your addressee in your mind</a:t>
            </a:r>
            <a:r>
              <a:rPr lang="en-CA" dirty="0"/>
              <a:t> as you type, or better yet, first </a:t>
            </a:r>
            <a:r>
              <a:rPr lang="en-CA" i="1" dirty="0"/>
              <a:t>draft the post by hand</a:t>
            </a:r>
            <a:r>
              <a:rPr lang="en-CA" dirty="0"/>
              <a:t>, and let that private process of handwriting a letter move you. </a:t>
            </a:r>
            <a:endParaRPr lang="en-CA" dirty="0" smtClean="0"/>
          </a:p>
          <a:p>
            <a:r>
              <a:rPr lang="en-CA" dirty="0" smtClean="0"/>
              <a:t>Above </a:t>
            </a:r>
            <a:r>
              <a:rPr lang="en-CA" dirty="0"/>
              <a:t>all, approach this piece as an intimate conversation between you and someone or something else — you’ll be surprised by what spills out of you onto the page</a:t>
            </a:r>
            <a:r>
              <a:rPr lang="en-CA" dirty="0" smtClean="0"/>
              <a:t>.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sz="2000" dirty="0"/>
              <a:t>From </a:t>
            </a:r>
            <a:r>
              <a:rPr lang="en-CA" sz="2000" dirty="0">
                <a:hlinkClick r:id="rId2"/>
              </a:rPr>
              <a:t>http://dailypost.wordpress.com/2013/08/13/open-letter</a:t>
            </a:r>
            <a:r>
              <a:rPr lang="en-CA" sz="2000" dirty="0" smtClean="0">
                <a:hlinkClick r:id="rId2"/>
              </a:rPr>
              <a:t>/</a:t>
            </a:r>
            <a:r>
              <a:rPr lang="en-CA" sz="2000" dirty="0" smtClean="0"/>
              <a:t> 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15934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 example….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They are everywhere on the Internet, but one local lady in particular put one on Facebook.</a:t>
            </a:r>
          </a:p>
          <a:p>
            <a:r>
              <a:rPr lang="en-CA" sz="3200" dirty="0" smtClean="0"/>
              <a:t>The news story: </a:t>
            </a:r>
            <a:r>
              <a:rPr lang="en-CA" dirty="0" smtClean="0">
                <a:hlinkClick r:id="rId2"/>
              </a:rPr>
              <a:t>http://metronews.ca/news/halifax/1092416/womans-sharp-witted-letter-to-nova-scotia-power-quickly-making-rounds-on-social-media/</a:t>
            </a:r>
            <a:r>
              <a:rPr lang="en-CA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60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How does this letter address disempowerment?</a:t>
            </a:r>
          </a:p>
          <a:p>
            <a:endParaRPr lang="en-CA" sz="3200" dirty="0"/>
          </a:p>
          <a:p>
            <a:r>
              <a:rPr lang="en-CA" sz="3200" dirty="0" smtClean="0"/>
              <a:t>How is writing an open letter like this empowering?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36155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Brainstorm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What are some examples of topics you could write an OPEN LETTER about?</a:t>
            </a:r>
          </a:p>
        </p:txBody>
      </p:sp>
    </p:spTree>
    <p:extLst>
      <p:ext uri="{BB962C8B-B14F-4D97-AF65-F5344CB8AC3E}">
        <p14:creationId xmlns:p14="http://schemas.microsoft.com/office/powerpoint/2010/main" val="27545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</TotalTime>
  <Words>244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The Open Letter</vt:lpstr>
      <vt:lpstr>What IS An Open Letter?</vt:lpstr>
      <vt:lpstr>Additional Advice</vt:lpstr>
      <vt:lpstr>For example….</vt:lpstr>
      <vt:lpstr>Discussion</vt:lpstr>
      <vt:lpstr>Brainstorm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Open Letter</dc:title>
  <dc:creator>Student</dc:creator>
  <cp:lastModifiedBy>Student</cp:lastModifiedBy>
  <cp:revision>7</cp:revision>
  <dcterms:created xsi:type="dcterms:W3CDTF">2014-09-30T14:23:08Z</dcterms:created>
  <dcterms:modified xsi:type="dcterms:W3CDTF">2014-09-30T15:10:50Z</dcterms:modified>
</cp:coreProperties>
</file>