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88656E-BCA1-4422-84C9-AD48B1E23F3B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88590A6-995D-426C-98F6-9DD2BA2CAA8E}" type="datetimeFigureOut">
              <a:rPr lang="en-CA" smtClean="0"/>
              <a:t>24/02/2017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Rebellions in Upper and Lower Canada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Answers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678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Lower Vs. Upper Canada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524512"/>
              </p:ext>
            </p:extLst>
          </p:nvPr>
        </p:nvGraphicFramePr>
        <p:xfrm>
          <a:off x="457200" y="1600200"/>
          <a:ext cx="7620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Lower</a:t>
                      </a:r>
                      <a:endParaRPr lang="en-CA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Upper</a:t>
                      </a:r>
                      <a:endParaRPr lang="en-CA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smtClean="0"/>
                        <a:t>Mostly</a:t>
                      </a:r>
                      <a:r>
                        <a:rPr lang="en-CA" baseline="0" dirty="0" smtClean="0"/>
                        <a:t> p</a:t>
                      </a:r>
                      <a:r>
                        <a:rPr lang="en-CA" dirty="0" smtClean="0"/>
                        <a:t>eople of French descendant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smtClean="0"/>
                        <a:t>The</a:t>
                      </a:r>
                      <a:r>
                        <a:rPr lang="en-CA" baseline="0" dirty="0" smtClean="0"/>
                        <a:t> group of reformers called </a:t>
                      </a:r>
                      <a:r>
                        <a:rPr lang="en-CA" i="1" baseline="0" dirty="0" err="1" smtClean="0"/>
                        <a:t>Parti</a:t>
                      </a:r>
                      <a:r>
                        <a:rPr lang="en-CA" i="1" baseline="0" dirty="0" smtClean="0"/>
                        <a:t> </a:t>
                      </a:r>
                      <a:r>
                        <a:rPr lang="en-CA" i="1" baseline="0" dirty="0" err="1" smtClean="0"/>
                        <a:t>Patriote</a:t>
                      </a:r>
                      <a:r>
                        <a:rPr lang="en-CA" i="0" baseline="0" dirty="0" smtClean="0"/>
                        <a:t>. Worried about increased British immigration.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i="0" baseline="0" dirty="0" smtClean="0"/>
                        <a:t>Farmers worried about losing land to  British.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i="0" baseline="0" dirty="0" smtClean="0"/>
                        <a:t>French worried about losing language and culture.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i="0" baseline="0" dirty="0" smtClean="0"/>
                        <a:t>Poor harvests, leading to starvation;  cholera (disease) outbreak – not enough help from the government.</a:t>
                      </a:r>
                      <a:endParaRPr lang="en-CA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- People of British descendant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smtClean="0"/>
                        <a:t>Biggest complaint was how the government</a:t>
                      </a:r>
                      <a:r>
                        <a:rPr lang="en-CA" baseline="0" dirty="0" smtClean="0"/>
                        <a:t> spent money, mostly to benefit rich and the business community.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baseline="0" dirty="0" smtClean="0"/>
                        <a:t>The rich elite kept the best land for themselves, then sold it when prices went up (for a profit). The Church of England also had a lot of unused land. New immigrants had to move farther and farther from town.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baseline="0" dirty="0" smtClean="0"/>
                        <a:t>Starvation due to poor harvest.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CA" dirty="0" smtClean="0"/>
                    </a:p>
                    <a:p>
                      <a:endParaRPr lang="en-CA" dirty="0"/>
                    </a:p>
                  </a:txBody>
                  <a:tcPr marL="84667" marR="846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73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Rebellions in Lower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Started November 23, 1837. </a:t>
            </a:r>
          </a:p>
          <a:p>
            <a:pPr lvl="1"/>
            <a:r>
              <a:rPr lang="en-CA" dirty="0" smtClean="0"/>
              <a:t>Government started arresting members of the </a:t>
            </a:r>
            <a:r>
              <a:rPr lang="en-CA" i="1" dirty="0" err="1" smtClean="0"/>
              <a:t>Parti</a:t>
            </a:r>
            <a:r>
              <a:rPr lang="en-CA" i="1" dirty="0" smtClean="0"/>
              <a:t> Patriot </a:t>
            </a:r>
            <a:r>
              <a:rPr lang="en-CA" dirty="0" smtClean="0"/>
              <a:t>because of rumours of rebellion.</a:t>
            </a:r>
          </a:p>
          <a:p>
            <a:pPr lvl="1"/>
            <a:r>
              <a:rPr lang="en-CA" dirty="0" smtClean="0"/>
              <a:t>Joseph </a:t>
            </a:r>
            <a:r>
              <a:rPr lang="en-CA" dirty="0" err="1" smtClean="0"/>
              <a:t>Papineau</a:t>
            </a:r>
            <a:r>
              <a:rPr lang="en-CA" dirty="0" smtClean="0"/>
              <a:t> went into hiding.</a:t>
            </a:r>
          </a:p>
          <a:p>
            <a:r>
              <a:rPr lang="en-CA" dirty="0" smtClean="0"/>
              <a:t>Several small battles – rebels took over some communities.</a:t>
            </a:r>
            <a:endParaRPr lang="en-CA" dirty="0"/>
          </a:p>
          <a:p>
            <a:r>
              <a:rPr lang="en-CA" dirty="0" smtClean="0"/>
              <a:t>Easily defeated by British troops by the end of the year.</a:t>
            </a:r>
          </a:p>
          <a:p>
            <a:r>
              <a:rPr lang="en-CA" dirty="0" smtClean="0"/>
              <a:t>Result: 800 </a:t>
            </a:r>
            <a:r>
              <a:rPr lang="en-CA" dirty="0" err="1" smtClean="0"/>
              <a:t>Patriotes</a:t>
            </a:r>
            <a:r>
              <a:rPr lang="en-CA" dirty="0" smtClean="0"/>
              <a:t> jailed, homes of supporters destroyed. Most eventually released, but 12 were hanged.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94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Rebellions in Upper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William Lyon Mackenzie heard of the rebellions in Lower Canada, he acted.</a:t>
            </a:r>
          </a:p>
          <a:p>
            <a:r>
              <a:rPr lang="en-CA" dirty="0" smtClean="0"/>
              <a:t>December 1837 – Mackenzie led a group of 700 rebels down a major street in Toronto (</a:t>
            </a:r>
            <a:r>
              <a:rPr lang="en-CA" dirty="0" err="1" smtClean="0"/>
              <a:t>Yonge</a:t>
            </a:r>
            <a:r>
              <a:rPr lang="en-CA" dirty="0" smtClean="0"/>
              <a:t>). The government easily brought them own.</a:t>
            </a:r>
          </a:p>
          <a:p>
            <a:r>
              <a:rPr lang="en-CA" dirty="0" smtClean="0"/>
              <a:t>The rebellion was over by 1838.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306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Lord Durham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British government sent Lord Durham to investigate and give suggestions on what to do.</a:t>
            </a:r>
          </a:p>
          <a:p>
            <a:pPr marL="0" indent="0">
              <a:buNone/>
            </a:pPr>
            <a:r>
              <a:rPr lang="en-CA" dirty="0" smtClean="0"/>
              <a:t>Durham Report </a:t>
            </a:r>
            <a:r>
              <a:rPr lang="en-CA" dirty="0" smtClean="0">
                <a:sym typeface="Wingdings" pitchFamily="2" charset="2"/>
              </a:rPr>
              <a:t> Main Points</a:t>
            </a:r>
            <a:endParaRPr lang="en-CA" dirty="0" smtClean="0"/>
          </a:p>
          <a:p>
            <a:r>
              <a:rPr lang="en-CA" dirty="0" smtClean="0"/>
              <a:t>Join the colonies of Upper and Lower Canada – Province of Canada. Could give the English more control over the French.</a:t>
            </a:r>
          </a:p>
          <a:p>
            <a:r>
              <a:rPr lang="en-CA" dirty="0" smtClean="0"/>
              <a:t>Give the Province of Canada </a:t>
            </a:r>
            <a:r>
              <a:rPr lang="en-CA" b="1" dirty="0" smtClean="0"/>
              <a:t>responsible government.</a:t>
            </a:r>
            <a:r>
              <a:rPr lang="en-CA" dirty="0" smtClean="0"/>
              <a:t> Durham believed all people should have a say in their government.</a:t>
            </a:r>
          </a:p>
        </p:txBody>
      </p:sp>
    </p:spTree>
    <p:extLst>
      <p:ext uri="{BB962C8B-B14F-4D97-AF65-F5344CB8AC3E}">
        <p14:creationId xmlns:p14="http://schemas.microsoft.com/office/powerpoint/2010/main" val="168150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Events That Led to Rebellions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Unhappy with the current representative government.</a:t>
            </a:r>
          </a:p>
          <a:p>
            <a:r>
              <a:rPr lang="en-CA" dirty="0" smtClean="0"/>
              <a:t>Starvation among the farmers in Upper and Lower Canada. </a:t>
            </a:r>
          </a:p>
          <a:p>
            <a:r>
              <a:rPr lang="en-CA" dirty="0" smtClean="0"/>
              <a:t>The </a:t>
            </a:r>
            <a:r>
              <a:rPr lang="en-CA" dirty="0" err="1" smtClean="0"/>
              <a:t>Patriotes</a:t>
            </a:r>
            <a:r>
              <a:rPr lang="en-CA" dirty="0" smtClean="0"/>
              <a:t>, in 1834, drew up a list of complaints. The government responded by giving the governor </a:t>
            </a:r>
            <a:r>
              <a:rPr lang="en-CA" i="1" dirty="0" smtClean="0"/>
              <a:t>more power</a:t>
            </a:r>
            <a:r>
              <a:rPr lang="en-CA" dirty="0" smtClean="0"/>
              <a:t> (this is bad)!</a:t>
            </a:r>
          </a:p>
          <a:p>
            <a:r>
              <a:rPr lang="en-CA" dirty="0" smtClean="0"/>
              <a:t>In 1837, the government started arresting people due to rumours of rebellion (Lower Canada).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377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MORE Events That Led to Rebellions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W. Mackenzie takes advantage of situation in Lower Canada and organizes march through Toronto.</a:t>
            </a:r>
          </a:p>
          <a:p>
            <a:r>
              <a:rPr lang="en-CA" dirty="0" smtClean="0"/>
              <a:t>Government reacts by forming militia and puts them down right away.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1184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</TotalTime>
  <Words>435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The Rebellions in Upper and Lower Canada</vt:lpstr>
      <vt:lpstr>Lower Vs. Upper Canada</vt:lpstr>
      <vt:lpstr>The Rebellions in Lower Canada</vt:lpstr>
      <vt:lpstr>The Rebellions in Upper Canada</vt:lpstr>
      <vt:lpstr>Lord Durham</vt:lpstr>
      <vt:lpstr>Events That Led to Rebellions</vt:lpstr>
      <vt:lpstr>MORE Events That Led to Rebellions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3</cp:revision>
  <dcterms:created xsi:type="dcterms:W3CDTF">2017-02-24T12:10:02Z</dcterms:created>
  <dcterms:modified xsi:type="dcterms:W3CDTF">2017-02-24T13:02:12Z</dcterms:modified>
</cp:coreProperties>
</file>