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77" r:id="rId18"/>
    <p:sldId id="278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4032-BBB3-4A56-ABD7-8D8539416AB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7CEE1-403F-4CFB-B116-49C5AE03587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CEE1-403F-4CFB-B116-49C5AE035875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348286-85A2-4D45-814F-D7E998BC678E}" type="datetimeFigureOut">
              <a:rPr lang="en-US" smtClean="0"/>
              <a:t>10/10/2010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80FF02-33D8-4BD3-9CCC-0D0C664C71E8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sc.nrcan.gc.ca/landscapes/photos/north/elles/pals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sc.nrcan.gc.ca/landscapes/photos/melville/batch_2/img005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sc.nrcan.gc.ca/landscapes/photos/hudson/tundr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Regions of Canada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Innuitian</a:t>
            </a:r>
            <a:r>
              <a:rPr lang="en-CA" dirty="0" smtClean="0"/>
              <a:t> Mountains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76" y="6072206"/>
            <a:ext cx="400024" cy="237154"/>
          </a:xfrm>
        </p:spPr>
        <p:txBody>
          <a:bodyPr>
            <a:normAutofit fontScale="40000" lnSpcReduction="20000"/>
          </a:bodyPr>
          <a:lstStyle/>
          <a:p>
            <a:endParaRPr lang="en-CA" dirty="0"/>
          </a:p>
        </p:txBody>
      </p:sp>
      <p:pic>
        <p:nvPicPr>
          <p:cNvPr id="69634" name="Picture 2" descr="http://gsc.nrcan.gc.ca/landscapes/images/innuitian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617806" cy="4257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Innuitian</a:t>
            </a:r>
            <a:r>
              <a:rPr lang="en-CA" dirty="0" smtClean="0"/>
              <a:t> Mountains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5143512"/>
            <a:ext cx="5214974" cy="1071570"/>
          </a:xfrm>
        </p:spPr>
        <p:txBody>
          <a:bodyPr/>
          <a:lstStyle/>
          <a:p>
            <a:pPr>
              <a:buNone/>
            </a:pPr>
            <a:endParaRPr lang="en-CA" dirty="0" smtClean="0"/>
          </a:p>
          <a:p>
            <a:r>
              <a:rPr lang="en-CA" dirty="0" smtClean="0"/>
              <a:t>Nunavut</a:t>
            </a:r>
          </a:p>
          <a:p>
            <a:endParaRPr lang="en-CA" dirty="0"/>
          </a:p>
        </p:txBody>
      </p:sp>
      <p:pic>
        <p:nvPicPr>
          <p:cNvPr id="68612" name="Picture 4" descr="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685804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Arctic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78" y="5000636"/>
            <a:ext cx="1900222" cy="1308724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1682" name="Picture 2" descr="http://gsc.nrcan.gc.ca/landscapes/images/arctic_lowlands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839" y="1857364"/>
            <a:ext cx="613011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Arctic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6" y="5000636"/>
            <a:ext cx="1828784" cy="1308724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0658" name="Picture 2" descr="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90199"/>
            <a:ext cx="6880720" cy="459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Interior plains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96" y="5572140"/>
            <a:ext cx="1114404" cy="73722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2706" name="Picture 2" descr="http://www.handwrote.com/Images/Interior_plain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089" y="1785926"/>
            <a:ext cx="7236249" cy="4731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Interior plains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68" y="5572140"/>
            <a:ext cx="1543032" cy="73722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3730" name="Picture 2" descr="http://www.handwrote.com/Images/Interior_plain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4921" cy="499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Great Lakes – St. Lawrence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1090" y="5929330"/>
            <a:ext cx="185710" cy="380030"/>
          </a:xfrm>
        </p:spPr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pic>
        <p:nvPicPr>
          <p:cNvPr id="76802" name="Picture 2" descr="http://canada.blog.uvm.edu/groupB/images/canadashie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429420" cy="478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Great Lakes – St. Lawrence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96" y="6000768"/>
            <a:ext cx="1114404" cy="308592"/>
          </a:xfrm>
        </p:spPr>
        <p:txBody>
          <a:bodyPr>
            <a:normAutofit fontScale="55000" lnSpcReduction="20000"/>
          </a:bodyPr>
          <a:lstStyle/>
          <a:p>
            <a:endParaRPr lang="en-CA" dirty="0"/>
          </a:p>
        </p:txBody>
      </p:sp>
      <p:pic>
        <p:nvPicPr>
          <p:cNvPr id="74782" name="Picture 30" descr="http://guillaumehj.files.wordpress.com/2009/08/imgp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61035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Great Lakes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76" y="5643578"/>
            <a:ext cx="400024" cy="66578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5778" name="Picture 2" descr="http://rst.gsfc.nasa.gov/Sect17/GreatL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23875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Hudson Bay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72" y="5500702"/>
            <a:ext cx="971528" cy="80865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en-US" sz="20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7826" name="Picture 2" descr="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157301" cy="421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Canadian Shield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faculty.marianopolis.edu/c.belanger/quebechistory/encyclopedia/images/CanadianSh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572943" cy="4596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Hudson Bay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14" y="6072206"/>
            <a:ext cx="328586" cy="237154"/>
          </a:xfrm>
        </p:spPr>
        <p:txBody>
          <a:bodyPr>
            <a:normAutofit fontScale="40000" lnSpcReduction="20000"/>
          </a:bodyPr>
          <a:lstStyle/>
          <a:p>
            <a:endParaRPr lang="en-CA" dirty="0"/>
          </a:p>
        </p:txBody>
      </p:sp>
      <p:pic>
        <p:nvPicPr>
          <p:cNvPr id="79874" name="Picture 2" descr="http://hallnjean.files.wordpress.com/2010/04/rupert-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61035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Canadian Shield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6715172" cy="4429156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60418" name="Picture 2" descr="Reindeer 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6" y="1643050"/>
            <a:ext cx="844026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Canadian Shield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3143248"/>
            <a:ext cx="4400552" cy="316611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2466" name="Picture 2" descr="Eastern Canadian Shield tai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850"/>
            <a:ext cx="7849616" cy="470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Appalachian Mountains</a:t>
            </a:r>
            <a:endParaRPr lang="en-CA" dirty="0"/>
          </a:p>
        </p:txBody>
      </p:sp>
      <p:pic>
        <p:nvPicPr>
          <p:cNvPr id="5" name="Content Placeholder 4" descr="Canada Day Weekend 2007 - Fundy 011~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6231" y="1600200"/>
            <a:ext cx="4057651" cy="3043238"/>
          </a:xfrm>
        </p:spPr>
      </p:pic>
      <p:pic>
        <p:nvPicPr>
          <p:cNvPr id="63490" name="Picture 2" descr="http://cdn.wn.com/pd/68/bd/b9b00a40cb8bba793f9662f1079e_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32282"/>
            <a:ext cx="7643866" cy="5125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Appalachian Mountains</a:t>
            </a:r>
            <a:endParaRPr lang="en-CA" dirty="0"/>
          </a:p>
        </p:txBody>
      </p:sp>
      <p:pic>
        <p:nvPicPr>
          <p:cNvPr id="4" name="Content Placeholder 3" descr="Canada Day Weekend 2007 - Fundy 061~~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428736"/>
            <a:ext cx="6506652" cy="48799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Appalachian Mountains</a:t>
            </a:r>
            <a:endParaRPr lang="en-CA" dirty="0"/>
          </a:p>
        </p:txBody>
      </p:sp>
      <p:pic>
        <p:nvPicPr>
          <p:cNvPr id="4" name="Content Placeholder 3" descr="Canada Day Weekend 2007 - Fundy 011~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Western Cordillera</a:t>
            </a:r>
            <a:endParaRPr lang="en-CA" dirty="0"/>
          </a:p>
        </p:txBody>
      </p:sp>
      <p:pic>
        <p:nvPicPr>
          <p:cNvPr id="5" name="Content Placeholder 4" descr="DSC0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40763" y="6269236"/>
            <a:ext cx="46037" cy="34528"/>
          </a:xfrm>
        </p:spPr>
      </p:pic>
      <p:pic>
        <p:nvPicPr>
          <p:cNvPr id="65538" name="Picture 2" descr="http://www.branimirphoto.ca/gallery/mountains/images/waterton-cr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571768" cy="3547266"/>
          </a:xfrm>
          <a:prstGeom prst="rect">
            <a:avLst/>
          </a:prstGeom>
          <a:noFill/>
        </p:spPr>
      </p:pic>
      <p:pic>
        <p:nvPicPr>
          <p:cNvPr id="6" name="Picture 5" descr="DSC00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000240"/>
            <a:ext cx="571504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DSC0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8640763" y="6316067"/>
            <a:ext cx="46037" cy="34528"/>
          </a:xfrm>
        </p:spPr>
      </p:pic>
      <p:pic>
        <p:nvPicPr>
          <p:cNvPr id="5" name="Picture 4" descr="DSC0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7929586" cy="59471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59</Words>
  <Application>Microsoft Office PowerPoint</Application>
  <PresentationFormat>On-screen Show (4:3)</PresentationFormat>
  <Paragraphs>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The Regions of Canada</vt:lpstr>
      <vt:lpstr>The Canadian Shield</vt:lpstr>
      <vt:lpstr>The Canadian Shield</vt:lpstr>
      <vt:lpstr>The Canadian Shield</vt:lpstr>
      <vt:lpstr>Appalachian Mountains</vt:lpstr>
      <vt:lpstr>Appalachian Mountains</vt:lpstr>
      <vt:lpstr>Appalachian Mountains</vt:lpstr>
      <vt:lpstr>Western Cordillera</vt:lpstr>
      <vt:lpstr>Slide 9</vt:lpstr>
      <vt:lpstr>Innuitian Mountains</vt:lpstr>
      <vt:lpstr>The Innuitian Mountains</vt:lpstr>
      <vt:lpstr>Arctic Lowlands</vt:lpstr>
      <vt:lpstr>Arctic Lowlands</vt:lpstr>
      <vt:lpstr>Interior plains</vt:lpstr>
      <vt:lpstr>Interior plains</vt:lpstr>
      <vt:lpstr>Great Lakes – St. Lawrence Lowlands</vt:lpstr>
      <vt:lpstr>Great Lakes – St. Lawrence Lowlands</vt:lpstr>
      <vt:lpstr>Great Lakes</vt:lpstr>
      <vt:lpstr>Hudson Bay Lowlands</vt:lpstr>
      <vt:lpstr>Hudson Bay Lowlands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Regions of Canada</dc:title>
  <dc:creator>Sarah</dc:creator>
  <cp:lastModifiedBy>Sarah</cp:lastModifiedBy>
  <cp:revision>7</cp:revision>
  <dcterms:created xsi:type="dcterms:W3CDTF">2010-10-10T13:34:00Z</dcterms:created>
  <dcterms:modified xsi:type="dcterms:W3CDTF">2010-10-10T14:59:20Z</dcterms:modified>
</cp:coreProperties>
</file>