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0DA2-E34B-4488-B61A-BBDCE371A534}" type="datetimeFigureOut">
              <a:rPr lang="en-US" smtClean="0"/>
              <a:pPr/>
              <a:t>2/9/2011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B31828-8F4C-41A5-A8FD-80FB4515EB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0DA2-E34B-4488-B61A-BBDCE371A534}" type="datetimeFigureOut">
              <a:rPr lang="en-US" smtClean="0"/>
              <a:pPr/>
              <a:t>2/9/2011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1828-8F4C-41A5-A8FD-80FB4515EB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BB31828-8F4C-41A5-A8FD-80FB4515EB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0DA2-E34B-4488-B61A-BBDCE371A534}" type="datetimeFigureOut">
              <a:rPr lang="en-US" smtClean="0"/>
              <a:pPr/>
              <a:t>2/9/2011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0DA2-E34B-4488-B61A-BBDCE371A534}" type="datetimeFigureOut">
              <a:rPr lang="en-US" smtClean="0"/>
              <a:pPr/>
              <a:t>2/9/2011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BB31828-8F4C-41A5-A8FD-80FB4515EB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0DA2-E34B-4488-B61A-BBDCE371A534}" type="datetimeFigureOut">
              <a:rPr lang="en-US" smtClean="0"/>
              <a:pPr/>
              <a:t>2/9/2011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B31828-8F4C-41A5-A8FD-80FB4515EB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AA90DA2-E34B-4488-B61A-BBDCE371A534}" type="datetimeFigureOut">
              <a:rPr lang="en-US" smtClean="0"/>
              <a:pPr/>
              <a:t>2/9/2011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1828-8F4C-41A5-A8FD-80FB4515EB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0DA2-E34B-4488-B61A-BBDCE371A534}" type="datetimeFigureOut">
              <a:rPr lang="en-US" smtClean="0"/>
              <a:pPr/>
              <a:t>2/9/2011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BB31828-8F4C-41A5-A8FD-80FB4515EB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0DA2-E34B-4488-B61A-BBDCE371A534}" type="datetimeFigureOut">
              <a:rPr lang="en-US" smtClean="0"/>
              <a:pPr/>
              <a:t>2/9/2011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BB31828-8F4C-41A5-A8FD-80FB4515EB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0DA2-E34B-4488-B61A-BBDCE371A534}" type="datetimeFigureOut">
              <a:rPr lang="en-US" smtClean="0"/>
              <a:pPr/>
              <a:t>2/9/2011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B31828-8F4C-41A5-A8FD-80FB4515EB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B31828-8F4C-41A5-A8FD-80FB4515EB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0DA2-E34B-4488-B61A-BBDCE371A534}" type="datetimeFigureOut">
              <a:rPr lang="en-US" smtClean="0"/>
              <a:pPr/>
              <a:t>2/9/2011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BB31828-8F4C-41A5-A8FD-80FB4515EB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AA90DA2-E34B-4488-B61A-BBDCE371A534}" type="datetimeFigureOut">
              <a:rPr lang="en-US" smtClean="0"/>
              <a:pPr/>
              <a:t>2/9/2011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AA90DA2-E34B-4488-B61A-BBDCE371A534}" type="datetimeFigureOut">
              <a:rPr lang="en-US" smtClean="0"/>
              <a:pPr/>
              <a:t>2/9/2011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B31828-8F4C-41A5-A8FD-80FB4515EB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War in the Pacific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Threat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American’s threatened that if Japan did not surrender, another devastating bomb would be dropped; this time, on Nagasaki.</a:t>
            </a:r>
          </a:p>
          <a:p>
            <a:r>
              <a:rPr lang="en-US" sz="3200" dirty="0" smtClean="0"/>
              <a:t>When the Soviet Union declared war on Japan on August 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; hopes for Japan’s surrender were dashed.</a:t>
            </a:r>
          </a:p>
          <a:p>
            <a:r>
              <a:rPr lang="en-US" sz="3200" dirty="0" smtClean="0"/>
              <a:t>By August 9th, American aircraft were showering leaflets all over </a:t>
            </a:r>
            <a:r>
              <a:rPr lang="en-US" sz="3200" dirty="0" smtClean="0"/>
              <a:t>Japan, </a:t>
            </a:r>
            <a:r>
              <a:rPr lang="en-US" sz="3200" dirty="0" smtClean="0"/>
              <a:t>informing its people </a:t>
            </a:r>
            <a:r>
              <a:rPr lang="en-US" sz="3200" dirty="0" smtClean="0"/>
              <a:t>that…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Leaflet Read…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Autofit/>
          </a:bodyPr>
          <a:lstStyle/>
          <a:p>
            <a:r>
              <a:rPr lang="en-US" sz="2800" dirty="0" smtClean="0"/>
              <a:t>"</a:t>
            </a:r>
            <a:r>
              <a:rPr lang="en-US" sz="2800" dirty="0" smtClean="0"/>
              <a:t>We are in possession of the most destructive explosive ever devised by man.  A single one of our newly developed atomic bombs is </a:t>
            </a:r>
            <a:r>
              <a:rPr lang="en-US" sz="2800" dirty="0" smtClean="0"/>
              <a:t>… </a:t>
            </a:r>
            <a:r>
              <a:rPr lang="en-US" sz="2800" dirty="0" smtClean="0"/>
              <a:t>the equivalent in explosive power to what 2,000 of our giant B-29s can carry on a single mission.  This awful fact is one for you to ponder and we solemnly assure you it is grimly accurate.  We have just begun to </a:t>
            </a:r>
            <a:r>
              <a:rPr lang="en-US" sz="2800" dirty="0" smtClean="0"/>
              <a:t>use </a:t>
            </a:r>
            <a:r>
              <a:rPr lang="en-US" sz="2800" dirty="0" smtClean="0"/>
              <a:t>this weapon against your homeland.  If you still have any doubt, make inquiry as to what happened to Hiroshima when just one atomic bomb fell on that city."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first atomic bomb was dropped on Hiroshima, Japan: No surrender.</a:t>
            </a:r>
          </a:p>
          <a:p>
            <a:r>
              <a:rPr lang="en-US" sz="3600" dirty="0" smtClean="0"/>
              <a:t>The second atomic bomb was dropped on Nagasaki three days </a:t>
            </a:r>
            <a:r>
              <a:rPr lang="en-US" sz="3600" dirty="0" smtClean="0"/>
              <a:t>later.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The day after the attack on Nagasaki, Japan surrendered.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Germany defeated!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D-Day was a success, the focus was now on Japan.</a:t>
            </a:r>
          </a:p>
          <a:p>
            <a:r>
              <a:rPr lang="en-US" sz="3200" dirty="0" smtClean="0"/>
              <a:t>After the fall of Hong Kong, China, Canada focused its efforts on Europe.</a:t>
            </a:r>
          </a:p>
          <a:p>
            <a:r>
              <a:rPr lang="en-US" sz="3200" dirty="0" smtClean="0"/>
              <a:t>May 1945, over 80 000 Canadian soldiers volunteered to join the war in the Pacific.</a:t>
            </a:r>
          </a:p>
          <a:p>
            <a:r>
              <a:rPr lang="en-US" sz="3200" dirty="0" smtClean="0"/>
              <a:t>This was to never be because of the events of September 1945….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Manhattan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Autofit/>
          </a:bodyPr>
          <a:lstStyle/>
          <a:p>
            <a:r>
              <a:rPr lang="en-US" sz="3600" dirty="0" smtClean="0"/>
              <a:t>US scientists were developing the newest technology in warfare, the atomic bomb.</a:t>
            </a:r>
          </a:p>
          <a:p>
            <a:r>
              <a:rPr lang="en-US" sz="3600" dirty="0" smtClean="0"/>
              <a:t>July 1945 – the first successful testing took place.</a:t>
            </a:r>
          </a:p>
          <a:p>
            <a:r>
              <a:rPr lang="en-US" sz="3600" dirty="0" smtClean="0"/>
              <a:t>It was a difficult choice to make, whether or not to use this bomb: MANY civilians would be killed.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A-Bomb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 President Harry Truman stated that the purpose of dropping the atomic bomb was to destroy the ability of Japanese to continue to wage war.</a:t>
            </a:r>
          </a:p>
          <a:p>
            <a:r>
              <a:rPr lang="en-US" sz="3600" dirty="0" smtClean="0"/>
              <a:t>The Japanese were very good fighters who seemed to have no fear and never grow weary of fighting.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6, 1945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first atomic bomb was dropped on Hiroshima, Japan: No surrender.</a:t>
            </a:r>
          </a:p>
          <a:p>
            <a:r>
              <a:rPr lang="en-US" sz="3200" dirty="0" smtClean="0"/>
              <a:t>The second atomic bomb was dropped on Nagasaki three days later.</a:t>
            </a:r>
          </a:p>
          <a:p>
            <a:r>
              <a:rPr lang="en-US" sz="3200" dirty="0" smtClean="0"/>
              <a:t>The two cities were devastated, immediate fatalities ranged from 100 000 to 140 000 (civilians). The same number would die later from radiation exposure.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Hiroshima, Day of Destruction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029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On the ground moments before the blast it was a calm and sunny Monday morning.  An air raid alert from earlier that morning had been called off after only a solitary aircraft was seen (the weather plane), and by 8:15 the city was alive with activity -- soldiers doing their morning calisthenics, commuters on foot or on bicycles, groups of women and children working outside to clear firebreaks. 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28600"/>
            <a:ext cx="8503920" cy="58704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Those closest to the explosion died instantly, their bodies turned to black char.  Nearby birds burst into flames in </a:t>
            </a:r>
            <a:r>
              <a:rPr lang="en-US" dirty="0" smtClean="0"/>
              <a:t>mid-air.</a:t>
            </a:r>
          </a:p>
          <a:p>
            <a:endParaRPr lang="en-US" dirty="0" smtClean="0"/>
          </a:p>
          <a:p>
            <a:r>
              <a:rPr lang="en-US" sz="2800" dirty="0" smtClean="0"/>
              <a:t>Paper </a:t>
            </a:r>
            <a:r>
              <a:rPr lang="en-US" sz="2800" dirty="0" smtClean="0"/>
              <a:t>instantly ignited as far away as 6,400 feet from ground zero. </a:t>
            </a: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white light acted as a giant </a:t>
            </a:r>
          </a:p>
          <a:p>
            <a:pPr>
              <a:buNone/>
            </a:pPr>
            <a:r>
              <a:rPr lang="en-US" dirty="0" smtClean="0"/>
              <a:t>	flashbulb</a:t>
            </a:r>
            <a:r>
              <a:rPr lang="en-US" dirty="0" smtClean="0"/>
              <a:t>, burning the dark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patterns </a:t>
            </a:r>
            <a:r>
              <a:rPr lang="en-US" dirty="0" smtClean="0"/>
              <a:t>of clothing onto skin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smtClean="0"/>
              <a:t>right) and the shadows of bodies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onto </a:t>
            </a:r>
            <a:r>
              <a:rPr lang="en-US" dirty="0" smtClean="0"/>
              <a:t>walls. 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362200"/>
            <a:ext cx="2813830" cy="355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Effects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/>
          <a:lstStyle/>
          <a:p>
            <a:r>
              <a:rPr lang="en-US" dirty="0" smtClean="0"/>
              <a:t>About </a:t>
            </a:r>
            <a:r>
              <a:rPr lang="en-US" dirty="0" smtClean="0"/>
              <a:t>half of the city's population was dead or injured. 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those areas most seriously affected </a:t>
            </a:r>
            <a:r>
              <a:rPr lang="en-US" dirty="0" smtClean="0"/>
              <a:t>almost </a:t>
            </a:r>
            <a:r>
              <a:rPr lang="en-US" dirty="0" smtClean="0"/>
              <a:t>no one escaped serious injury.  The numerous small fires that erupted </a:t>
            </a:r>
            <a:r>
              <a:rPr lang="en-US" dirty="0" smtClean="0"/>
              <a:t> </a:t>
            </a:r>
            <a:r>
              <a:rPr lang="en-US" dirty="0" smtClean="0"/>
              <a:t>all around the city soon merged into one large </a:t>
            </a:r>
            <a:r>
              <a:rPr lang="en-US" b="1" dirty="0" smtClean="0"/>
              <a:t>firestorm</a:t>
            </a:r>
            <a:r>
              <a:rPr lang="en-US" dirty="0" smtClean="0"/>
              <a:t>, creating extremely strong winds that blew towards the center of the fire. 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firestorm </a:t>
            </a:r>
            <a:r>
              <a:rPr lang="en-US" dirty="0" smtClean="0"/>
              <a:t>took up </a:t>
            </a:r>
            <a:r>
              <a:rPr lang="en-US" dirty="0" smtClean="0"/>
              <a:t>4.4 square miles of the city, killing anyone who had not escaped in the first minutes after the attack.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Confusion in 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For hours after the attack the Japanese government did not even know for sure what </a:t>
            </a:r>
            <a:r>
              <a:rPr lang="en-US" sz="3200" dirty="0" smtClean="0"/>
              <a:t>had happened</a:t>
            </a:r>
            <a:r>
              <a:rPr lang="en-US" sz="3200" dirty="0" smtClean="0"/>
              <a:t>.  </a:t>
            </a:r>
          </a:p>
          <a:p>
            <a:r>
              <a:rPr lang="en-US" sz="3200" dirty="0" smtClean="0"/>
              <a:t>Radio </a:t>
            </a:r>
            <a:r>
              <a:rPr lang="en-US" sz="3200" dirty="0" smtClean="0"/>
              <a:t>and telegraph communications with Hiroshima had suddenly ended at 8:16 a.m., and vague reports of </a:t>
            </a:r>
            <a:r>
              <a:rPr lang="en-US" sz="3200" dirty="0" smtClean="0"/>
              <a:t>some</a:t>
            </a:r>
          </a:p>
          <a:p>
            <a:pPr>
              <a:buNone/>
            </a:pPr>
            <a:r>
              <a:rPr lang="en-US" sz="3200" dirty="0" smtClean="0"/>
              <a:t> 	sort of </a:t>
            </a:r>
            <a:r>
              <a:rPr lang="en-US" sz="3200" dirty="0" smtClean="0"/>
              <a:t>large explosion had 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begun </a:t>
            </a:r>
            <a:r>
              <a:rPr lang="en-US" sz="3200" dirty="0" smtClean="0"/>
              <a:t>to filter </a:t>
            </a:r>
            <a:r>
              <a:rPr lang="en-US" sz="3200" dirty="0" smtClean="0"/>
              <a:t>in.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148470"/>
            <a:ext cx="2886594" cy="1846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410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The War in the Pacific</vt:lpstr>
      <vt:lpstr>Germany defeated! </vt:lpstr>
      <vt:lpstr>The Manhattan Project</vt:lpstr>
      <vt:lpstr>The A-Bomb Debate</vt:lpstr>
      <vt:lpstr>August 6, 1945</vt:lpstr>
      <vt:lpstr>Hiroshima, Day of Destruction</vt:lpstr>
      <vt:lpstr>Slide 7</vt:lpstr>
      <vt:lpstr>After Effects</vt:lpstr>
      <vt:lpstr>Confusion in Japan</vt:lpstr>
      <vt:lpstr>Another Threat</vt:lpstr>
      <vt:lpstr>The Leaflet Read…</vt:lpstr>
      <vt:lpstr>An End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Gates</dc:creator>
  <cp:lastModifiedBy>Sarah Gates</cp:lastModifiedBy>
  <cp:revision>14</cp:revision>
  <dcterms:created xsi:type="dcterms:W3CDTF">2011-02-02T17:01:36Z</dcterms:created>
  <dcterms:modified xsi:type="dcterms:W3CDTF">2011-02-09T17:52:36Z</dcterms:modified>
</cp:coreProperties>
</file>