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99EAE7-CC57-408D-AEF1-23DF88502F11}" type="datetimeFigureOut">
              <a:rPr lang="en-US" smtClean="0"/>
              <a:pPr/>
              <a:t>4/6/2015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6BB24F-D3B5-4C71-A3F7-44CF20E71A9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Treaties with First Nations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Cultural Empowerment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Settling the West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Once the Canadian government acquired the North-West Territories, Manitoba and BC, they wanted more people to settle the area.</a:t>
            </a:r>
          </a:p>
          <a:p>
            <a:pPr lvl="1"/>
            <a:r>
              <a:rPr lang="en-CA" dirty="0" smtClean="0"/>
              <a:t>Threat from US still present</a:t>
            </a:r>
          </a:p>
          <a:p>
            <a:pPr lvl="1"/>
            <a:r>
              <a:rPr lang="en-CA" dirty="0" smtClean="0"/>
              <a:t>Connecting the railway across the Prairies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Traditional Territories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Prime Minister Sir John A. Macdonald did not want to replicate the bloody battles between the settlers and the First Nations as in the US.</a:t>
            </a:r>
          </a:p>
          <a:p>
            <a:r>
              <a:rPr lang="en-CA" dirty="0" smtClean="0"/>
              <a:t>The Royal Proclamation on 1763 stated that First Nations rights must be respected; therefore treaties had to be drawn up.</a:t>
            </a:r>
          </a:p>
          <a:p>
            <a:r>
              <a:rPr lang="en-CA" dirty="0" smtClean="0"/>
              <a:t>Between 1871 and 1921, 11 treaties were signed (the Numbered Treaties).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do you know about treaties today? Or First Nations rights?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Numbered Treaties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Main ideas:</a:t>
            </a:r>
          </a:p>
          <a:p>
            <a:pPr lvl="1"/>
            <a:r>
              <a:rPr lang="en-CA" dirty="0" smtClean="0"/>
              <a:t>Some lands for First Nations </a:t>
            </a:r>
            <a:r>
              <a:rPr lang="en-CA" i="1" dirty="0" smtClean="0"/>
              <a:t>only.</a:t>
            </a:r>
            <a:endParaRPr lang="en-CA" dirty="0" smtClean="0"/>
          </a:p>
          <a:p>
            <a:pPr lvl="1"/>
            <a:r>
              <a:rPr lang="en-CA" dirty="0" smtClean="0"/>
              <a:t>Would receive a specific amount of money from the government every year – would also help out with schools, farming supplies and in times of famine.</a:t>
            </a:r>
          </a:p>
          <a:p>
            <a:pPr lvl="1"/>
            <a:r>
              <a:rPr lang="en-CA" dirty="0" smtClean="0"/>
              <a:t>Settlers would be allowed to live on traditional lands </a:t>
            </a:r>
            <a:r>
              <a:rPr lang="en-CA" i="1" dirty="0" smtClean="0"/>
              <a:t>(not</a:t>
            </a:r>
            <a:r>
              <a:rPr lang="en-CA" dirty="0" smtClean="0"/>
              <a:t> reserved for First Nations only</a:t>
            </a:r>
            <a:r>
              <a:rPr lang="en-CA" i="1" dirty="0" smtClean="0"/>
              <a:t>)</a:t>
            </a:r>
            <a:endParaRPr lang="en-CA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 Nations Point of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Many debates happened over whether to trust the Canadian government (some leaders did not), but most eventually signed.</a:t>
            </a:r>
          </a:p>
          <a:p>
            <a:pPr lvl="1"/>
            <a:r>
              <a:rPr lang="en-CA" dirty="0" smtClean="0"/>
              <a:t>Some historians (people who study history) believed they did not have choice. What do you think?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Sign?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n-CA" dirty="0" smtClean="0"/>
              <a:t>Traditional ways of life were a struggle to maintain. For example, those who depended on buffalo were in trouble because the buffalo was being killed off. Also, we cannot forget about the impact of European diseases.</a:t>
            </a:r>
          </a:p>
          <a:p>
            <a:r>
              <a:rPr lang="en-CA" dirty="0" smtClean="0"/>
              <a:t>First Nations leaders signed, but worked hard to ensure the treaties were fair to their people.</a:t>
            </a:r>
          </a:p>
          <a:p>
            <a:r>
              <a:rPr lang="en-CA" dirty="0" smtClean="0"/>
              <a:t>These treaties are still in force today.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Red River Settlement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Who lived there?</a:t>
            </a:r>
          </a:p>
          <a:p>
            <a:r>
              <a:rPr lang="en-CA" dirty="0" smtClean="0"/>
              <a:t>Population of 12 000</a:t>
            </a:r>
          </a:p>
          <a:p>
            <a:r>
              <a:rPr lang="en-CA" dirty="0" smtClean="0"/>
              <a:t>Mostly </a:t>
            </a:r>
            <a:r>
              <a:rPr lang="en-CA" dirty="0" err="1" smtClean="0"/>
              <a:t>Metis</a:t>
            </a:r>
            <a:endParaRPr lang="en-CA" dirty="0" smtClean="0"/>
          </a:p>
          <a:p>
            <a:r>
              <a:rPr lang="en-CA" dirty="0" smtClean="0"/>
              <a:t>1600 descendants of English Protestants from Ontario and French RCs from Quebec.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Events at Red River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358246" cy="5072098"/>
          </a:xfrm>
        </p:spPr>
        <p:txBody>
          <a:bodyPr>
            <a:normAutofit/>
          </a:bodyPr>
          <a:lstStyle/>
          <a:p>
            <a:r>
              <a:rPr lang="en-CA" dirty="0" smtClean="0"/>
              <a:t>January 1869 – Canada buys Rupert’s Land from the Hudson Bay Company.</a:t>
            </a:r>
          </a:p>
          <a:p>
            <a:r>
              <a:rPr lang="en-CA" dirty="0" smtClean="0"/>
              <a:t>The people of Rupert’s Land, the </a:t>
            </a:r>
            <a:r>
              <a:rPr lang="en-CA" dirty="0" err="1" smtClean="0"/>
              <a:t>Metis</a:t>
            </a:r>
            <a:r>
              <a:rPr lang="en-CA" dirty="0" smtClean="0"/>
              <a:t>, were not kept in the loop, therefore were left wondering what would become of them?</a:t>
            </a:r>
          </a:p>
          <a:p>
            <a:pPr lvl="1"/>
            <a:r>
              <a:rPr lang="en-CA" i="1" dirty="0" smtClean="0"/>
              <a:t>Would the Canadian government let them keep their farms?</a:t>
            </a:r>
          </a:p>
          <a:p>
            <a:pPr lvl="1">
              <a:buNone/>
            </a:pPr>
            <a:r>
              <a:rPr lang="en-CA" dirty="0" smtClean="0"/>
              <a:t>Your next task is to create a timeline of events that led up to and surrounded the Red River Rebellions.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396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Treaties with First Nations</vt:lpstr>
      <vt:lpstr>Settling the West</vt:lpstr>
      <vt:lpstr>Traditional Territories</vt:lpstr>
      <vt:lpstr>Discussion</vt:lpstr>
      <vt:lpstr>The Numbered Treaties</vt:lpstr>
      <vt:lpstr>First Nations Point of View</vt:lpstr>
      <vt:lpstr>Why Sign?</vt:lpstr>
      <vt:lpstr>Red River Settlement</vt:lpstr>
      <vt:lpstr>The Events at Red River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Treaties with First Nations</dc:title>
  <dc:creator>Sarah</dc:creator>
  <cp:lastModifiedBy>Sarah</cp:lastModifiedBy>
  <cp:revision>5</cp:revision>
  <dcterms:created xsi:type="dcterms:W3CDTF">2015-04-06T15:42:56Z</dcterms:created>
  <dcterms:modified xsi:type="dcterms:W3CDTF">2015-04-06T16:52:49Z</dcterms:modified>
</cp:coreProperties>
</file>