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4B59-A49A-4AA3-A02A-242B5A5F964F}" type="datetimeFigureOut">
              <a:rPr lang="en-CA" smtClean="0"/>
              <a:t>26/03/2015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B497-8988-4815-B990-E4A11663FF68}" type="slidenum">
              <a:rPr lang="en-CA" smtClean="0"/>
              <a:t>‹#›</a:t>
            </a:fld>
            <a:endParaRPr lang="en-CA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4B59-A49A-4AA3-A02A-242B5A5F964F}" type="datetimeFigureOut">
              <a:rPr lang="en-CA" smtClean="0"/>
              <a:t>26/03/2015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B497-8988-4815-B990-E4A11663FF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4B59-A49A-4AA3-A02A-242B5A5F964F}" type="datetimeFigureOut">
              <a:rPr lang="en-CA" smtClean="0"/>
              <a:t>26/03/2015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B497-8988-4815-B990-E4A11663FF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4B59-A49A-4AA3-A02A-242B5A5F964F}" type="datetimeFigureOut">
              <a:rPr lang="en-CA" smtClean="0"/>
              <a:t>26/03/2015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B497-8988-4815-B990-E4A11663FF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4B59-A49A-4AA3-A02A-242B5A5F964F}" type="datetimeFigureOut">
              <a:rPr lang="en-CA" smtClean="0"/>
              <a:t>26/03/2015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B497-8988-4815-B990-E4A11663FF68}" type="slidenum">
              <a:rPr lang="en-CA" smtClean="0"/>
              <a:t>‹#›</a:t>
            </a:fld>
            <a:endParaRPr lang="en-CA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4B59-A49A-4AA3-A02A-242B5A5F964F}" type="datetimeFigureOut">
              <a:rPr lang="en-CA" smtClean="0"/>
              <a:t>26/03/2015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B497-8988-4815-B990-E4A11663FF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4B59-A49A-4AA3-A02A-242B5A5F964F}" type="datetimeFigureOut">
              <a:rPr lang="en-CA" smtClean="0"/>
              <a:t>26/03/2015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B497-8988-4815-B990-E4A11663FF68}" type="slidenum">
              <a:rPr lang="en-CA" smtClean="0"/>
              <a:t>‹#›</a:t>
            </a:fld>
            <a:endParaRPr lang="en-CA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4B59-A49A-4AA3-A02A-242B5A5F964F}" type="datetimeFigureOut">
              <a:rPr lang="en-CA" smtClean="0"/>
              <a:t>26/03/2015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B497-8988-4815-B990-E4A11663FF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4B59-A49A-4AA3-A02A-242B5A5F964F}" type="datetimeFigureOut">
              <a:rPr lang="en-CA" smtClean="0"/>
              <a:t>26/03/2015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B497-8988-4815-B990-E4A11663FF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4B59-A49A-4AA3-A02A-242B5A5F964F}" type="datetimeFigureOut">
              <a:rPr lang="en-CA" smtClean="0"/>
              <a:t>26/03/2015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B497-8988-4815-B990-E4A11663FF68}" type="slidenum">
              <a:rPr lang="en-CA" smtClean="0"/>
              <a:t>‹#›</a:t>
            </a:fld>
            <a:endParaRPr lang="en-CA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E4B59-A49A-4AA3-A02A-242B5A5F964F}" type="datetimeFigureOut">
              <a:rPr lang="en-CA" smtClean="0"/>
              <a:t>26/03/2015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8B497-8988-4815-B990-E4A11663FF6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B4E4B59-A49A-4AA3-A02A-242B5A5F964F}" type="datetimeFigureOut">
              <a:rPr lang="en-CA" smtClean="0"/>
              <a:t>26/03/2015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F28B497-8988-4815-B990-E4A11663FF68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adahistoryproject.ca/1867/" TargetMode="External"/><Relationship Id="rId2" Type="http://schemas.openxmlformats.org/officeDocument/2006/relationships/hyperlink" Target="https://www.youtube.com/watch?v=vBGNEJpznN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Why Confederation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A Closer Look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581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147248" cy="5577483"/>
          </a:xfrm>
        </p:spPr>
        <p:txBody>
          <a:bodyPr/>
          <a:lstStyle/>
          <a:p>
            <a:r>
              <a:rPr lang="en-CA" dirty="0" smtClean="0"/>
              <a:t>1867 ; some of the colonies want to join together = Confederation.</a:t>
            </a:r>
          </a:p>
          <a:p>
            <a:pPr lvl="1"/>
            <a:r>
              <a:rPr lang="en-CA" dirty="0" smtClean="0"/>
              <a:t>Province of Canada (East &amp; West), NS, and NB</a:t>
            </a:r>
          </a:p>
          <a:p>
            <a:endParaRPr lang="en-CA" dirty="0" smtClean="0"/>
          </a:p>
          <a:p>
            <a:r>
              <a:rPr lang="en-CA" dirty="0" smtClean="0"/>
              <a:t>Who had yet</a:t>
            </a:r>
          </a:p>
          <a:p>
            <a:pPr marL="0" indent="0">
              <a:buNone/>
            </a:pPr>
            <a:r>
              <a:rPr lang="en-CA" dirty="0"/>
              <a:t>t</a:t>
            </a:r>
            <a:r>
              <a:rPr lang="en-CA" dirty="0" smtClean="0"/>
              <a:t>o join?</a:t>
            </a:r>
            <a:endParaRPr lang="en-CA" dirty="0"/>
          </a:p>
        </p:txBody>
      </p:sp>
      <p:pic>
        <p:nvPicPr>
          <p:cNvPr id="1026" name="Picture 2" descr="https://www.collectionscanada.gc.ca/obj/023001/f1/1867-v5-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916832"/>
            <a:ext cx="5472608" cy="4786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00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Two Choices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Would each colony have more economic and political power if it took charge of its own affairs?</a:t>
            </a:r>
          </a:p>
          <a:p>
            <a:pPr marL="0" indent="0">
              <a:buNone/>
            </a:pPr>
            <a:r>
              <a:rPr lang="en-CA" dirty="0" smtClean="0"/>
              <a:t>	</a:t>
            </a:r>
            <a:r>
              <a:rPr lang="en-CA" i="1" dirty="0" smtClean="0"/>
              <a:t>OR</a:t>
            </a:r>
            <a:endParaRPr lang="en-CA" i="1" dirty="0"/>
          </a:p>
          <a:p>
            <a:r>
              <a:rPr lang="en-CA" dirty="0" smtClean="0"/>
              <a:t>Would the colonies do best if they all worked together?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What do you think?</a:t>
            </a:r>
          </a:p>
        </p:txBody>
      </p:sp>
    </p:spTree>
    <p:extLst>
      <p:ext uri="{BB962C8B-B14F-4D97-AF65-F5344CB8AC3E}">
        <p14:creationId xmlns:p14="http://schemas.microsoft.com/office/powerpoint/2010/main" val="167188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5987008" cy="1143000"/>
          </a:xfrm>
        </p:spPr>
        <p:txBody>
          <a:bodyPr/>
          <a:lstStyle/>
          <a:p>
            <a:r>
              <a:rPr lang="en-CA" dirty="0" smtClean="0"/>
              <a:t>The Opinions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328592"/>
          </a:xfrm>
        </p:spPr>
        <p:txBody>
          <a:bodyPr>
            <a:normAutofit/>
          </a:bodyPr>
          <a:lstStyle/>
          <a:p>
            <a:r>
              <a:rPr lang="en-CA" dirty="0" smtClean="0"/>
              <a:t>Nova Scotia &amp; New Brunswick: the premiers, Tupper and Tilley were pro-confederation.</a:t>
            </a:r>
          </a:p>
          <a:p>
            <a:r>
              <a:rPr lang="en-CA" dirty="0" smtClean="0"/>
              <a:t>PEI: Not…. Sure….</a:t>
            </a:r>
          </a:p>
          <a:p>
            <a:r>
              <a:rPr lang="en-CA" dirty="0" smtClean="0"/>
              <a:t>Province of Canada: Uniting the English and the French (East &amp; West, AKA Quebec and Ontario) into one was not going well.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CA" dirty="0" smtClean="0"/>
              <a:t>Hoping if the joined Confederation, they could be separate from each other, but part of one, large political organization.</a:t>
            </a:r>
            <a:endParaRPr lang="en-CA" dirty="0" smtClean="0"/>
          </a:p>
          <a:p>
            <a:r>
              <a:rPr lang="en-CA" dirty="0" smtClean="0"/>
              <a:t>Newfoundland: not invited to Charlottetown Conference due to location and assumption of lack of interest. By the time they were invited, didn’t have time to select delegates and arrange transportation.</a:t>
            </a:r>
          </a:p>
        </p:txBody>
      </p:sp>
    </p:spTree>
    <p:extLst>
      <p:ext uri="{BB962C8B-B14F-4D97-AF65-F5344CB8AC3E}">
        <p14:creationId xmlns:p14="http://schemas.microsoft.com/office/powerpoint/2010/main" val="138429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Conferences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853136"/>
          </a:xfrm>
        </p:spPr>
        <p:txBody>
          <a:bodyPr>
            <a:normAutofit/>
          </a:bodyPr>
          <a:lstStyle/>
          <a:p>
            <a:r>
              <a:rPr lang="en-CA" dirty="0" smtClean="0"/>
              <a:t>The Charlottetown Conference</a:t>
            </a:r>
            <a:endParaRPr lang="en-CA" dirty="0" smtClean="0">
              <a:hlinkClick r:id="rId2"/>
            </a:endParaRPr>
          </a:p>
          <a:p>
            <a:r>
              <a:rPr lang="en-CA" dirty="0" smtClean="0">
                <a:hlinkClick r:id="rId2"/>
              </a:rPr>
              <a:t>https://www.youtube.com/watch?v=vBGNEJpznNE</a:t>
            </a:r>
            <a:endParaRPr lang="en-CA" dirty="0" smtClean="0"/>
          </a:p>
          <a:p>
            <a:r>
              <a:rPr lang="en-CA" dirty="0" smtClean="0"/>
              <a:t>The Quebec Conference and the Seventy-Two Resolutions:</a:t>
            </a:r>
          </a:p>
          <a:p>
            <a:pPr lvl="1"/>
            <a:r>
              <a:rPr lang="en-CA" dirty="0" smtClean="0"/>
              <a:t>All attended, including NFLD.</a:t>
            </a:r>
          </a:p>
          <a:p>
            <a:pPr lvl="1"/>
            <a:r>
              <a:rPr lang="en-CA" dirty="0" smtClean="0"/>
              <a:t>Formal decision by the group – the Seventy-Two Resolutions.</a:t>
            </a:r>
          </a:p>
          <a:p>
            <a:pPr marL="457200" lvl="1" indent="0">
              <a:buNone/>
            </a:pPr>
            <a:r>
              <a:rPr lang="en-CA" dirty="0" smtClean="0">
                <a:hlinkClick r:id="rId3"/>
              </a:rPr>
              <a:t>http://www.canadahistoryproject.ca/1867/#</a:t>
            </a:r>
            <a:endParaRPr lang="en-CA" dirty="0" smtClean="0"/>
          </a:p>
          <a:p>
            <a:pPr marL="457200" lvl="1" indent="0">
              <a:buNone/>
            </a:pPr>
            <a:endParaRPr lang="en-CA" dirty="0" smtClean="0"/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906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CONFEDERATION?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032448"/>
          </a:xfrm>
        </p:spPr>
        <p:txBody>
          <a:bodyPr/>
          <a:lstStyle/>
          <a:p>
            <a:r>
              <a:rPr lang="en-CA" dirty="0" smtClean="0"/>
              <a:t>Threat from the US</a:t>
            </a:r>
          </a:p>
          <a:p>
            <a:pPr lvl="1"/>
            <a:r>
              <a:rPr lang="en-CA" dirty="0" smtClean="0"/>
              <a:t>Easier to protect as one, large entity</a:t>
            </a:r>
          </a:p>
          <a:p>
            <a:r>
              <a:rPr lang="en-CA" dirty="0" smtClean="0"/>
              <a:t>Trade</a:t>
            </a:r>
          </a:p>
          <a:p>
            <a:pPr lvl="1"/>
            <a:r>
              <a:rPr lang="en-CA" dirty="0" smtClean="0"/>
              <a:t>Reciprocity trade with the States ended, which hurt Canada’s economy</a:t>
            </a:r>
          </a:p>
          <a:p>
            <a:pPr lvl="1"/>
            <a:r>
              <a:rPr lang="en-CA" dirty="0" smtClean="0"/>
              <a:t>Could not depend on US any longer</a:t>
            </a:r>
          </a:p>
          <a:p>
            <a:r>
              <a:rPr lang="en-CA" dirty="0" smtClean="0"/>
              <a:t>Need for More Railways</a:t>
            </a:r>
          </a:p>
          <a:p>
            <a:pPr lvl="1"/>
            <a:r>
              <a:rPr lang="en-CA" dirty="0" smtClean="0"/>
              <a:t>Railways existed, but were not connected</a:t>
            </a:r>
          </a:p>
          <a:p>
            <a:r>
              <a:rPr lang="en-CA" dirty="0"/>
              <a:t>Demand For More Land</a:t>
            </a:r>
          </a:p>
          <a:p>
            <a:pPr lvl="1"/>
            <a:r>
              <a:rPr lang="en-CA" dirty="0" smtClean="0"/>
              <a:t>More settlers, need for more land</a:t>
            </a:r>
            <a:endParaRPr lang="en-CA" dirty="0"/>
          </a:p>
          <a:p>
            <a:pPr marL="274320" lvl="1" indent="0">
              <a:buNone/>
            </a:pPr>
            <a:endParaRPr lang="en-CA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5140" y="6093296"/>
            <a:ext cx="88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CHOOSE ONE COLONY TO FOCUS ON AND COMPLETE ‘Debating Confederation’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0396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52</TotalTime>
  <Words>267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Clarity</vt:lpstr>
      <vt:lpstr>Why Confederation</vt:lpstr>
      <vt:lpstr>PowerPoint Presentation</vt:lpstr>
      <vt:lpstr>Two Choices</vt:lpstr>
      <vt:lpstr>The Opinions</vt:lpstr>
      <vt:lpstr>The Conferences</vt:lpstr>
      <vt:lpstr>WHY CONFEDERATION?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Confederation</dc:title>
  <dc:creator>Student</dc:creator>
  <cp:lastModifiedBy>Student</cp:lastModifiedBy>
  <cp:revision>5</cp:revision>
  <dcterms:created xsi:type="dcterms:W3CDTF">2015-03-26T17:14:35Z</dcterms:created>
  <dcterms:modified xsi:type="dcterms:W3CDTF">2015-03-26T18:07:34Z</dcterms:modified>
</cp:coreProperties>
</file>